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9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0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1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2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3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701" r:id="rId2"/>
    <p:sldMasterId id="2147483704" r:id="rId3"/>
    <p:sldMasterId id="2147483718" r:id="rId4"/>
    <p:sldMasterId id="2147483720" r:id="rId5"/>
    <p:sldMasterId id="2147483749" r:id="rId6"/>
    <p:sldMasterId id="2147483752" r:id="rId7"/>
    <p:sldMasterId id="2147483768" r:id="rId8"/>
    <p:sldMasterId id="2147483804" r:id="rId9"/>
    <p:sldMasterId id="2147483807" r:id="rId10"/>
    <p:sldMasterId id="2147483831" r:id="rId11"/>
    <p:sldMasterId id="2147483866" r:id="rId12"/>
    <p:sldMasterId id="2147483891" r:id="rId13"/>
    <p:sldMasterId id="2147483919" r:id="rId14"/>
  </p:sldMasterIdLst>
  <p:notesMasterIdLst>
    <p:notesMasterId r:id="rId26"/>
  </p:notesMasterIdLst>
  <p:sldIdLst>
    <p:sldId id="256" r:id="rId15"/>
    <p:sldId id="257" r:id="rId16"/>
    <p:sldId id="268" r:id="rId17"/>
    <p:sldId id="269" r:id="rId18"/>
    <p:sldId id="260" r:id="rId19"/>
    <p:sldId id="261" r:id="rId20"/>
    <p:sldId id="262" r:id="rId21"/>
    <p:sldId id="263" r:id="rId22"/>
    <p:sldId id="264" r:id="rId23"/>
    <p:sldId id="266" r:id="rId24"/>
    <p:sldId id="267" r:id="rId25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74CAACB-AFC9-48F5-AE7C-6D34612F6BB8}">
          <p14:sldIdLst>
            <p14:sldId id="256"/>
            <p14:sldId id="257"/>
            <p14:sldId id="268"/>
            <p14:sldId id="269"/>
            <p14:sldId id="260"/>
            <p14:sldId id="261"/>
            <p14:sldId id="262"/>
            <p14:sldId id="263"/>
            <p14:sldId id="264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2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A68608-C515-4012-A2C0-661C4954C47F}">
  <a:tblStyle styleId="{58A68608-C515-4012-A2C0-661C4954C47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8" y="28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2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6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7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8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9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11:notes"/>
          <p:cNvSpPr txBox="1"/>
          <p:nvPr/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8.xml"/><Relationship Id="rId4" Type="http://schemas.openxmlformats.org/officeDocument/2006/relationships/hyperlink" Target="http://bit.ly/2TtBDfr" TargetMode="Externa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0.xml"/><Relationship Id="rId4" Type="http://schemas.openxmlformats.org/officeDocument/2006/relationships/hyperlink" Target="http://bit.ly/2TtBDfr" TargetMode="Externa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lt1"/>
            </a:gs>
            <a:gs pos="32000">
              <a:schemeClr val="lt1"/>
            </a:gs>
            <a:gs pos="79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47932" y="1112767"/>
            <a:ext cx="9170799" cy="3602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47936" y="4883633"/>
            <a:ext cx="6038398" cy="634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56352"/>
          <a:stretch/>
        </p:blipFill>
        <p:spPr>
          <a:xfrm>
            <a:off x="-204095" y="5518035"/>
            <a:ext cx="12518597" cy="1368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3159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lt1"/>
            </a:gs>
            <a:gs pos="32000">
              <a:schemeClr val="lt1"/>
            </a:gs>
            <a:gs pos="79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450100"/>
            <a:ext cx="8768000" cy="12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712000" y="3833101"/>
            <a:ext cx="8768000" cy="574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1265">
            <a:off x="-697766" y="5359371"/>
            <a:ext cx="13138901" cy="274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479769">
            <a:off x="-350061" y="-1628263"/>
            <a:ext cx="12668532" cy="3228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509816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 txBox="1">
            <a:spLocks noGrp="1"/>
          </p:cNvSpPr>
          <p:nvPr>
            <p:ph type="title"/>
          </p:nvPr>
        </p:nvSpPr>
        <p:spPr>
          <a:xfrm>
            <a:off x="3017267" y="3338033"/>
            <a:ext cx="6157602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2" hasCustomPrompt="1"/>
          </p:nvPr>
        </p:nvSpPr>
        <p:spPr>
          <a:xfrm>
            <a:off x="4675804" y="1658933"/>
            <a:ext cx="2840399" cy="1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subTitle" idx="1"/>
          </p:nvPr>
        </p:nvSpPr>
        <p:spPr>
          <a:xfrm>
            <a:off x="3258600" y="4590367"/>
            <a:ext cx="5674800" cy="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>
            <a:off x="2025935" y="5580176"/>
            <a:ext cx="1729599" cy="1729600"/>
            <a:chOff x="6496201" y="285832"/>
            <a:chExt cx="1297200" cy="1297200"/>
          </a:xfrm>
        </p:grpSpPr>
        <p:sp>
          <p:nvSpPr>
            <p:cNvPr id="369" name="Google Shape;369;p18"/>
            <p:cNvSpPr/>
            <p:nvPr/>
          </p:nvSpPr>
          <p:spPr>
            <a:xfrm>
              <a:off x="6496201" y="285832"/>
              <a:ext cx="1297200" cy="1297200"/>
            </a:xfrm>
            <a:prstGeom prst="ellipse">
              <a:avLst/>
            </a:prstGeom>
            <a:solidFill>
              <a:srgbClr val="D9A3F3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370" name="Google Shape;370;p18"/>
            <p:cNvGrpSpPr/>
            <p:nvPr/>
          </p:nvGrpSpPr>
          <p:grpSpPr>
            <a:xfrm>
              <a:off x="6560741" y="365850"/>
              <a:ext cx="1129671" cy="1137203"/>
              <a:chOff x="-529750" y="2597875"/>
              <a:chExt cx="1191008" cy="1198949"/>
            </a:xfrm>
          </p:grpSpPr>
          <p:sp>
            <p:nvSpPr>
              <p:cNvPr id="371" name="Google Shape;371;p18"/>
              <p:cNvSpPr/>
              <p:nvPr/>
            </p:nvSpPr>
            <p:spPr>
              <a:xfrm>
                <a:off x="-529750" y="2597875"/>
                <a:ext cx="1167272" cy="1198949"/>
              </a:xfrm>
              <a:custGeom>
                <a:avLst/>
                <a:gdLst/>
                <a:ahLst/>
                <a:cxnLst/>
                <a:rect l="l" t="t" r="r" b="b"/>
                <a:pathLst>
                  <a:path w="22220" h="22823" extrusionOk="0">
                    <a:moveTo>
                      <a:pt x="11540" y="22219"/>
                    </a:moveTo>
                    <a:cubicBezTo>
                      <a:pt x="7211" y="22219"/>
                      <a:pt x="3319" y="19609"/>
                      <a:pt x="1660" y="15612"/>
                    </a:cubicBezTo>
                    <a:cubicBezTo>
                      <a:pt x="0" y="11630"/>
                      <a:pt x="921" y="7029"/>
                      <a:pt x="3967" y="3967"/>
                    </a:cubicBezTo>
                    <a:cubicBezTo>
                      <a:pt x="7030" y="905"/>
                      <a:pt x="11630" y="0"/>
                      <a:pt x="15627" y="1644"/>
                    </a:cubicBezTo>
                    <a:cubicBezTo>
                      <a:pt x="19625" y="3304"/>
                      <a:pt x="22219" y="7210"/>
                      <a:pt x="22219" y="11524"/>
                    </a:cubicBezTo>
                    <a:cubicBezTo>
                      <a:pt x="22219" y="17422"/>
                      <a:pt x="17437" y="22219"/>
                      <a:pt x="11540" y="22219"/>
                    </a:cubicBezTo>
                    <a:close/>
                    <a:moveTo>
                      <a:pt x="11540" y="1056"/>
                    </a:moveTo>
                    <a:cubicBezTo>
                      <a:pt x="7301" y="1056"/>
                      <a:pt x="3485" y="3605"/>
                      <a:pt x="1871" y="7527"/>
                    </a:cubicBezTo>
                    <a:cubicBezTo>
                      <a:pt x="242" y="11434"/>
                      <a:pt x="1147" y="15929"/>
                      <a:pt x="4133" y="18931"/>
                    </a:cubicBezTo>
                    <a:cubicBezTo>
                      <a:pt x="7120" y="21917"/>
                      <a:pt x="11630" y="22822"/>
                      <a:pt x="15537" y="21193"/>
                    </a:cubicBezTo>
                    <a:cubicBezTo>
                      <a:pt x="19444" y="19579"/>
                      <a:pt x="22008" y="15763"/>
                      <a:pt x="22008" y="11524"/>
                    </a:cubicBezTo>
                    <a:cubicBezTo>
                      <a:pt x="21993" y="5747"/>
                      <a:pt x="17317" y="1071"/>
                      <a:pt x="11540" y="10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-418803" y="2708769"/>
                <a:ext cx="990553" cy="989765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41" extrusionOk="0">
                    <a:moveTo>
                      <a:pt x="9428" y="18841"/>
                    </a:moveTo>
                    <a:cubicBezTo>
                      <a:pt x="4209" y="18841"/>
                      <a:pt x="0" y="14617"/>
                      <a:pt x="0" y="9413"/>
                    </a:cubicBezTo>
                    <a:cubicBezTo>
                      <a:pt x="0" y="9082"/>
                      <a:pt x="15" y="8765"/>
                      <a:pt x="45" y="8433"/>
                    </a:cubicBezTo>
                    <a:cubicBezTo>
                      <a:pt x="558" y="3636"/>
                      <a:pt x="4601" y="1"/>
                      <a:pt x="9428" y="1"/>
                    </a:cubicBezTo>
                    <a:cubicBezTo>
                      <a:pt x="14239" y="1"/>
                      <a:pt x="18282" y="3636"/>
                      <a:pt x="18795" y="8433"/>
                    </a:cubicBezTo>
                    <a:lnTo>
                      <a:pt x="18795" y="8433"/>
                    </a:lnTo>
                    <a:cubicBezTo>
                      <a:pt x="18825" y="8765"/>
                      <a:pt x="18855" y="9082"/>
                      <a:pt x="18855" y="9413"/>
                    </a:cubicBezTo>
                    <a:cubicBezTo>
                      <a:pt x="18855" y="14617"/>
                      <a:pt x="14632" y="18841"/>
                      <a:pt x="9428" y="18841"/>
                    </a:cubicBezTo>
                    <a:close/>
                    <a:moveTo>
                      <a:pt x="9428" y="152"/>
                    </a:moveTo>
                    <a:cubicBezTo>
                      <a:pt x="4676" y="137"/>
                      <a:pt x="694" y="3727"/>
                      <a:pt x="211" y="8448"/>
                    </a:cubicBezTo>
                    <a:cubicBezTo>
                      <a:pt x="181" y="8780"/>
                      <a:pt x="166" y="9097"/>
                      <a:pt x="166" y="9428"/>
                    </a:cubicBezTo>
                    <a:cubicBezTo>
                      <a:pt x="91" y="14587"/>
                      <a:pt x="4254" y="18811"/>
                      <a:pt x="9428" y="18811"/>
                    </a:cubicBezTo>
                    <a:cubicBezTo>
                      <a:pt x="14586" y="18811"/>
                      <a:pt x="18749" y="14587"/>
                      <a:pt x="18674" y="9428"/>
                    </a:cubicBezTo>
                    <a:cubicBezTo>
                      <a:pt x="18674" y="9097"/>
                      <a:pt x="18659" y="8780"/>
                      <a:pt x="18629" y="8448"/>
                    </a:cubicBezTo>
                    <a:lnTo>
                      <a:pt x="18629" y="8448"/>
                    </a:lnTo>
                    <a:cubicBezTo>
                      <a:pt x="18146" y="3727"/>
                      <a:pt x="14164" y="137"/>
                      <a:pt x="9428" y="152"/>
                    </a:cubicBezTo>
                    <a:close/>
                    <a:moveTo>
                      <a:pt x="9428" y="16895"/>
                    </a:moveTo>
                    <a:cubicBezTo>
                      <a:pt x="8372" y="16895"/>
                      <a:pt x="7331" y="16684"/>
                      <a:pt x="6381" y="16261"/>
                    </a:cubicBezTo>
                    <a:cubicBezTo>
                      <a:pt x="5415" y="15824"/>
                      <a:pt x="4556" y="15206"/>
                      <a:pt x="3862" y="14421"/>
                    </a:cubicBezTo>
                    <a:cubicBezTo>
                      <a:pt x="2625" y="13049"/>
                      <a:pt x="1946" y="11269"/>
                      <a:pt x="1946" y="9413"/>
                    </a:cubicBezTo>
                    <a:cubicBezTo>
                      <a:pt x="1946" y="9157"/>
                      <a:pt x="1961" y="8901"/>
                      <a:pt x="1991" y="8629"/>
                    </a:cubicBezTo>
                    <a:cubicBezTo>
                      <a:pt x="2202" y="6517"/>
                      <a:pt x="3319" y="4602"/>
                      <a:pt x="5038" y="3350"/>
                    </a:cubicBezTo>
                    <a:cubicBezTo>
                      <a:pt x="5883" y="2731"/>
                      <a:pt x="6848" y="2309"/>
                      <a:pt x="7874" y="2083"/>
                    </a:cubicBezTo>
                    <a:cubicBezTo>
                      <a:pt x="8900" y="1871"/>
                      <a:pt x="9956" y="1871"/>
                      <a:pt x="10981" y="2083"/>
                    </a:cubicBezTo>
                    <a:cubicBezTo>
                      <a:pt x="12007" y="2309"/>
                      <a:pt x="12987" y="2746"/>
                      <a:pt x="13832" y="3365"/>
                    </a:cubicBezTo>
                    <a:cubicBezTo>
                      <a:pt x="15537" y="4602"/>
                      <a:pt x="16653" y="6532"/>
                      <a:pt x="16864" y="8644"/>
                    </a:cubicBezTo>
                    <a:cubicBezTo>
                      <a:pt x="16894" y="8901"/>
                      <a:pt x="16909" y="9172"/>
                      <a:pt x="16909" y="9428"/>
                    </a:cubicBezTo>
                    <a:cubicBezTo>
                      <a:pt x="16909" y="10213"/>
                      <a:pt x="16789" y="10982"/>
                      <a:pt x="16547" y="11736"/>
                    </a:cubicBezTo>
                    <a:cubicBezTo>
                      <a:pt x="16215" y="12732"/>
                      <a:pt x="15687" y="13652"/>
                      <a:pt x="14979" y="14421"/>
                    </a:cubicBezTo>
                    <a:cubicBezTo>
                      <a:pt x="14285" y="15206"/>
                      <a:pt x="13425" y="15824"/>
                      <a:pt x="12475" y="16261"/>
                    </a:cubicBezTo>
                    <a:cubicBezTo>
                      <a:pt x="11509" y="16684"/>
                      <a:pt x="10468" y="16895"/>
                      <a:pt x="9428" y="16895"/>
                    </a:cubicBezTo>
                    <a:close/>
                    <a:moveTo>
                      <a:pt x="9428" y="2098"/>
                    </a:moveTo>
                    <a:cubicBezTo>
                      <a:pt x="8915" y="2098"/>
                      <a:pt x="8402" y="2158"/>
                      <a:pt x="7904" y="2264"/>
                    </a:cubicBezTo>
                    <a:cubicBezTo>
                      <a:pt x="6894" y="2460"/>
                      <a:pt x="5943" y="2882"/>
                      <a:pt x="5114" y="3500"/>
                    </a:cubicBezTo>
                    <a:cubicBezTo>
                      <a:pt x="3439" y="4707"/>
                      <a:pt x="2353" y="6593"/>
                      <a:pt x="2142" y="8659"/>
                    </a:cubicBezTo>
                    <a:cubicBezTo>
                      <a:pt x="2112" y="8916"/>
                      <a:pt x="2097" y="9172"/>
                      <a:pt x="2097" y="9413"/>
                    </a:cubicBezTo>
                    <a:cubicBezTo>
                      <a:pt x="2097" y="11223"/>
                      <a:pt x="2761" y="12973"/>
                      <a:pt x="3982" y="14316"/>
                    </a:cubicBezTo>
                    <a:cubicBezTo>
                      <a:pt x="4676" y="15085"/>
                      <a:pt x="5506" y="15688"/>
                      <a:pt x="6441" y="16111"/>
                    </a:cubicBezTo>
                    <a:cubicBezTo>
                      <a:pt x="8342" y="16955"/>
                      <a:pt x="10499" y="16955"/>
                      <a:pt x="12399" y="16111"/>
                    </a:cubicBezTo>
                    <a:cubicBezTo>
                      <a:pt x="13334" y="15688"/>
                      <a:pt x="14179" y="15085"/>
                      <a:pt x="14858" y="14316"/>
                    </a:cubicBezTo>
                    <a:cubicBezTo>
                      <a:pt x="15552" y="13561"/>
                      <a:pt x="16065" y="12656"/>
                      <a:pt x="16381" y="11676"/>
                    </a:cubicBezTo>
                    <a:lnTo>
                      <a:pt x="16381" y="11676"/>
                    </a:lnTo>
                    <a:cubicBezTo>
                      <a:pt x="16623" y="10952"/>
                      <a:pt x="16743" y="10183"/>
                      <a:pt x="16743" y="9413"/>
                    </a:cubicBezTo>
                    <a:cubicBezTo>
                      <a:pt x="16743" y="9157"/>
                      <a:pt x="16728" y="8901"/>
                      <a:pt x="16698" y="8659"/>
                    </a:cubicBezTo>
                    <a:cubicBezTo>
                      <a:pt x="16592" y="7633"/>
                      <a:pt x="16276" y="6638"/>
                      <a:pt x="15763" y="5763"/>
                    </a:cubicBezTo>
                    <a:cubicBezTo>
                      <a:pt x="15250" y="4873"/>
                      <a:pt x="14556" y="4104"/>
                      <a:pt x="13727" y="3500"/>
                    </a:cubicBezTo>
                    <a:cubicBezTo>
                      <a:pt x="12475" y="2580"/>
                      <a:pt x="10966" y="2098"/>
                      <a:pt x="9413" y="20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71686" y="3592295"/>
                <a:ext cx="8773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7" extrusionOk="0">
                    <a:moveTo>
                      <a:pt x="0" y="1"/>
                    </a:moveTo>
                    <a:lnTo>
                      <a:pt x="166" y="1"/>
                    </a:lnTo>
                    <a:lnTo>
                      <a:pt x="166" y="1946"/>
                    </a:lnTo>
                    <a:lnTo>
                      <a:pt x="0" y="1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230122" y="3557414"/>
                <a:ext cx="49223" cy="9597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827" extrusionOk="0">
                    <a:moveTo>
                      <a:pt x="1" y="61"/>
                    </a:moveTo>
                    <a:lnTo>
                      <a:pt x="152" y="1"/>
                    </a:lnTo>
                    <a:lnTo>
                      <a:pt x="936" y="1766"/>
                    </a:lnTo>
                    <a:lnTo>
                      <a:pt x="785" y="18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362449" y="3460756"/>
                <a:ext cx="80900" cy="74544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419" extrusionOk="0">
                    <a:moveTo>
                      <a:pt x="1" y="121"/>
                    </a:moveTo>
                    <a:lnTo>
                      <a:pt x="107" y="1"/>
                    </a:lnTo>
                    <a:lnTo>
                      <a:pt x="1539" y="1298"/>
                    </a:lnTo>
                    <a:lnTo>
                      <a:pt x="1434" y="14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444872" y="3318922"/>
                <a:ext cx="99129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770" extrusionOk="0">
                    <a:moveTo>
                      <a:pt x="1" y="167"/>
                    </a:moveTo>
                    <a:lnTo>
                      <a:pt x="46" y="1"/>
                    </a:lnTo>
                    <a:lnTo>
                      <a:pt x="1886" y="604"/>
                    </a:lnTo>
                    <a:lnTo>
                      <a:pt x="1841" y="7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462312" y="3147774"/>
                <a:ext cx="102281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" extrusionOk="0">
                    <a:moveTo>
                      <a:pt x="16" y="363"/>
                    </a:moveTo>
                    <a:lnTo>
                      <a:pt x="1" y="197"/>
                    </a:lnTo>
                    <a:lnTo>
                      <a:pt x="1931" y="1"/>
                    </a:lnTo>
                    <a:lnTo>
                      <a:pt x="1946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410831" y="2954458"/>
                <a:ext cx="92720" cy="57891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102" extrusionOk="0">
                    <a:moveTo>
                      <a:pt x="0" y="965"/>
                    </a:moveTo>
                    <a:lnTo>
                      <a:pt x="1674" y="0"/>
                    </a:lnTo>
                    <a:lnTo>
                      <a:pt x="1765" y="136"/>
                    </a:lnTo>
                    <a:lnTo>
                      <a:pt x="91" y="11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301460" y="2803903"/>
                <a:ext cx="66611" cy="8799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75" extrusionOk="0">
                    <a:moveTo>
                      <a:pt x="0" y="1569"/>
                    </a:moveTo>
                    <a:lnTo>
                      <a:pt x="1132" y="0"/>
                    </a:lnTo>
                    <a:lnTo>
                      <a:pt x="1268" y="106"/>
                    </a:lnTo>
                    <a:lnTo>
                      <a:pt x="136" y="16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52480" y="2722269"/>
                <a:ext cx="30154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947" extrusionOk="0">
                    <a:moveTo>
                      <a:pt x="1" y="1901"/>
                    </a:moveTo>
                    <a:lnTo>
                      <a:pt x="408" y="0"/>
                    </a:lnTo>
                    <a:lnTo>
                      <a:pt x="574" y="46"/>
                    </a:lnTo>
                    <a:lnTo>
                      <a:pt x="167" y="1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-30541" y="2723057"/>
                <a:ext cx="30154" cy="10149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932" extrusionOk="0">
                    <a:moveTo>
                      <a:pt x="0" y="31"/>
                    </a:moveTo>
                    <a:lnTo>
                      <a:pt x="166" y="1"/>
                    </a:lnTo>
                    <a:lnTo>
                      <a:pt x="573" y="1886"/>
                    </a:lnTo>
                    <a:lnTo>
                      <a:pt x="408" y="19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-215978" y="2803903"/>
                <a:ext cx="67399" cy="87204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660" extrusionOk="0">
                    <a:moveTo>
                      <a:pt x="1" y="91"/>
                    </a:moveTo>
                    <a:lnTo>
                      <a:pt x="136" y="0"/>
                    </a:lnTo>
                    <a:lnTo>
                      <a:pt x="1283" y="1569"/>
                    </a:lnTo>
                    <a:lnTo>
                      <a:pt x="1147" y="16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-350669" y="2954458"/>
                <a:ext cx="91984" cy="58679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117" extrusionOk="0">
                    <a:moveTo>
                      <a:pt x="1675" y="1116"/>
                    </a:moveTo>
                    <a:lnTo>
                      <a:pt x="0" y="136"/>
                    </a:lnTo>
                    <a:lnTo>
                      <a:pt x="76" y="0"/>
                    </a:lnTo>
                    <a:lnTo>
                      <a:pt x="1750" y="9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-412499" y="3147774"/>
                <a:ext cx="102281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" extrusionOk="0">
                    <a:moveTo>
                      <a:pt x="1932" y="363"/>
                    </a:moveTo>
                    <a:lnTo>
                      <a:pt x="1" y="166"/>
                    </a:lnTo>
                    <a:lnTo>
                      <a:pt x="16" y="1"/>
                    </a:lnTo>
                    <a:lnTo>
                      <a:pt x="1947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-391854" y="3319709"/>
                <a:ext cx="99076" cy="39662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755" extrusionOk="0">
                    <a:moveTo>
                      <a:pt x="0" y="589"/>
                    </a:moveTo>
                    <a:lnTo>
                      <a:pt x="1840" y="1"/>
                    </a:lnTo>
                    <a:lnTo>
                      <a:pt x="1886" y="152"/>
                    </a:lnTo>
                    <a:lnTo>
                      <a:pt x="45" y="7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-291256" y="3460756"/>
                <a:ext cx="81688" cy="74544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419" extrusionOk="0">
                    <a:moveTo>
                      <a:pt x="1" y="1298"/>
                    </a:moveTo>
                    <a:lnTo>
                      <a:pt x="1434" y="1"/>
                    </a:lnTo>
                    <a:lnTo>
                      <a:pt x="1554" y="121"/>
                    </a:lnTo>
                    <a:lnTo>
                      <a:pt x="106" y="14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-127199" y="3556626"/>
                <a:ext cx="49170" cy="9676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842" extrusionOk="0">
                    <a:moveTo>
                      <a:pt x="0" y="1766"/>
                    </a:moveTo>
                    <a:lnTo>
                      <a:pt x="784" y="1"/>
                    </a:lnTo>
                    <a:lnTo>
                      <a:pt x="935" y="76"/>
                    </a:lnTo>
                    <a:lnTo>
                      <a:pt x="151" y="18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-191393" y="2935442"/>
                <a:ext cx="535674" cy="535674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10197" extrusionOk="0">
                    <a:moveTo>
                      <a:pt x="5099" y="0"/>
                    </a:moveTo>
                    <a:lnTo>
                      <a:pt x="4978" y="0"/>
                    </a:lnTo>
                    <a:lnTo>
                      <a:pt x="5008" y="1177"/>
                    </a:lnTo>
                    <a:lnTo>
                      <a:pt x="5099" y="1177"/>
                    </a:lnTo>
                    <a:lnTo>
                      <a:pt x="5099" y="0"/>
                    </a:lnTo>
                    <a:close/>
                    <a:moveTo>
                      <a:pt x="4767" y="15"/>
                    </a:moveTo>
                    <a:lnTo>
                      <a:pt x="4706" y="15"/>
                    </a:lnTo>
                    <a:lnTo>
                      <a:pt x="4691" y="15"/>
                    </a:lnTo>
                    <a:lnTo>
                      <a:pt x="4631" y="15"/>
                    </a:lnTo>
                    <a:lnTo>
                      <a:pt x="4737" y="1192"/>
                    </a:lnTo>
                    <a:lnTo>
                      <a:pt x="4827" y="1192"/>
                    </a:lnTo>
                    <a:lnTo>
                      <a:pt x="4767" y="15"/>
                    </a:lnTo>
                    <a:close/>
                    <a:moveTo>
                      <a:pt x="4420" y="45"/>
                    </a:moveTo>
                    <a:lnTo>
                      <a:pt x="4344" y="60"/>
                    </a:lnTo>
                    <a:lnTo>
                      <a:pt x="4329" y="60"/>
                    </a:lnTo>
                    <a:lnTo>
                      <a:pt x="4299" y="60"/>
                    </a:lnTo>
                    <a:lnTo>
                      <a:pt x="4480" y="1222"/>
                    </a:lnTo>
                    <a:lnTo>
                      <a:pt x="4586" y="1207"/>
                    </a:lnTo>
                    <a:lnTo>
                      <a:pt x="4435" y="45"/>
                    </a:lnTo>
                    <a:close/>
                    <a:moveTo>
                      <a:pt x="4103" y="106"/>
                    </a:moveTo>
                    <a:lnTo>
                      <a:pt x="4058" y="106"/>
                    </a:lnTo>
                    <a:lnTo>
                      <a:pt x="4043" y="106"/>
                    </a:lnTo>
                    <a:lnTo>
                      <a:pt x="3967" y="121"/>
                    </a:lnTo>
                    <a:lnTo>
                      <a:pt x="4224" y="1267"/>
                    </a:lnTo>
                    <a:lnTo>
                      <a:pt x="4329" y="1252"/>
                    </a:lnTo>
                    <a:lnTo>
                      <a:pt x="4088" y="91"/>
                    </a:lnTo>
                    <a:close/>
                    <a:moveTo>
                      <a:pt x="3771" y="181"/>
                    </a:moveTo>
                    <a:lnTo>
                      <a:pt x="3696" y="196"/>
                    </a:lnTo>
                    <a:lnTo>
                      <a:pt x="3696" y="196"/>
                    </a:lnTo>
                    <a:lnTo>
                      <a:pt x="3651" y="211"/>
                    </a:lnTo>
                    <a:lnTo>
                      <a:pt x="3982" y="1342"/>
                    </a:lnTo>
                    <a:lnTo>
                      <a:pt x="4073" y="1312"/>
                    </a:lnTo>
                    <a:lnTo>
                      <a:pt x="3771" y="181"/>
                    </a:lnTo>
                    <a:close/>
                    <a:moveTo>
                      <a:pt x="3454" y="272"/>
                    </a:moveTo>
                    <a:lnTo>
                      <a:pt x="3319" y="317"/>
                    </a:lnTo>
                    <a:lnTo>
                      <a:pt x="3741" y="1418"/>
                    </a:lnTo>
                    <a:lnTo>
                      <a:pt x="3832" y="1388"/>
                    </a:lnTo>
                    <a:lnTo>
                      <a:pt x="3454" y="272"/>
                    </a:lnTo>
                    <a:close/>
                    <a:moveTo>
                      <a:pt x="3138" y="392"/>
                    </a:moveTo>
                    <a:lnTo>
                      <a:pt x="3123" y="392"/>
                    </a:lnTo>
                    <a:lnTo>
                      <a:pt x="3108" y="392"/>
                    </a:lnTo>
                    <a:lnTo>
                      <a:pt x="3092" y="392"/>
                    </a:lnTo>
                    <a:lnTo>
                      <a:pt x="3077" y="392"/>
                    </a:lnTo>
                    <a:lnTo>
                      <a:pt x="3017" y="407"/>
                    </a:lnTo>
                    <a:lnTo>
                      <a:pt x="3500" y="1493"/>
                    </a:lnTo>
                    <a:lnTo>
                      <a:pt x="3590" y="1448"/>
                    </a:lnTo>
                    <a:lnTo>
                      <a:pt x="3138" y="362"/>
                    </a:lnTo>
                    <a:close/>
                    <a:moveTo>
                      <a:pt x="2836" y="528"/>
                    </a:moveTo>
                    <a:lnTo>
                      <a:pt x="2806" y="543"/>
                    </a:lnTo>
                    <a:lnTo>
                      <a:pt x="2761" y="543"/>
                    </a:lnTo>
                    <a:lnTo>
                      <a:pt x="2715" y="573"/>
                    </a:lnTo>
                    <a:lnTo>
                      <a:pt x="3273" y="1614"/>
                    </a:lnTo>
                    <a:lnTo>
                      <a:pt x="3364" y="1569"/>
                    </a:lnTo>
                    <a:lnTo>
                      <a:pt x="2836" y="513"/>
                    </a:lnTo>
                    <a:close/>
                    <a:moveTo>
                      <a:pt x="2534" y="694"/>
                    </a:moveTo>
                    <a:lnTo>
                      <a:pt x="2459" y="739"/>
                    </a:lnTo>
                    <a:lnTo>
                      <a:pt x="2429" y="739"/>
                    </a:lnTo>
                    <a:lnTo>
                      <a:pt x="2429" y="739"/>
                    </a:lnTo>
                    <a:lnTo>
                      <a:pt x="3047" y="1750"/>
                    </a:lnTo>
                    <a:lnTo>
                      <a:pt x="3138" y="1689"/>
                    </a:lnTo>
                    <a:lnTo>
                      <a:pt x="2549" y="664"/>
                    </a:lnTo>
                    <a:close/>
                    <a:moveTo>
                      <a:pt x="2248" y="860"/>
                    </a:moveTo>
                    <a:lnTo>
                      <a:pt x="2172" y="920"/>
                    </a:lnTo>
                    <a:lnTo>
                      <a:pt x="2142" y="920"/>
                    </a:lnTo>
                    <a:lnTo>
                      <a:pt x="2821" y="1885"/>
                    </a:lnTo>
                    <a:lnTo>
                      <a:pt x="2911" y="1825"/>
                    </a:lnTo>
                    <a:lnTo>
                      <a:pt x="2248" y="845"/>
                    </a:lnTo>
                    <a:close/>
                    <a:moveTo>
                      <a:pt x="1976" y="1056"/>
                    </a:moveTo>
                    <a:lnTo>
                      <a:pt x="1976" y="1071"/>
                    </a:lnTo>
                    <a:lnTo>
                      <a:pt x="1886" y="1131"/>
                    </a:lnTo>
                    <a:lnTo>
                      <a:pt x="2625" y="2051"/>
                    </a:lnTo>
                    <a:lnTo>
                      <a:pt x="2700" y="1991"/>
                    </a:lnTo>
                    <a:lnTo>
                      <a:pt x="1976" y="1041"/>
                    </a:lnTo>
                    <a:close/>
                    <a:moveTo>
                      <a:pt x="1720" y="1267"/>
                    </a:moveTo>
                    <a:lnTo>
                      <a:pt x="1629" y="1342"/>
                    </a:lnTo>
                    <a:lnTo>
                      <a:pt x="1629" y="1342"/>
                    </a:lnTo>
                    <a:lnTo>
                      <a:pt x="1629" y="1342"/>
                    </a:lnTo>
                    <a:lnTo>
                      <a:pt x="1629" y="1342"/>
                    </a:lnTo>
                    <a:lnTo>
                      <a:pt x="2429" y="2217"/>
                    </a:lnTo>
                    <a:lnTo>
                      <a:pt x="2504" y="2142"/>
                    </a:lnTo>
                    <a:lnTo>
                      <a:pt x="1735" y="1267"/>
                    </a:lnTo>
                    <a:close/>
                    <a:moveTo>
                      <a:pt x="1478" y="1493"/>
                    </a:moveTo>
                    <a:lnTo>
                      <a:pt x="1448" y="1523"/>
                    </a:lnTo>
                    <a:lnTo>
                      <a:pt x="1448" y="1523"/>
                    </a:lnTo>
                    <a:lnTo>
                      <a:pt x="1448" y="1523"/>
                    </a:lnTo>
                    <a:lnTo>
                      <a:pt x="1433" y="1523"/>
                    </a:lnTo>
                    <a:lnTo>
                      <a:pt x="1418" y="1539"/>
                    </a:lnTo>
                    <a:lnTo>
                      <a:pt x="1403" y="1539"/>
                    </a:lnTo>
                    <a:lnTo>
                      <a:pt x="1403" y="1539"/>
                    </a:lnTo>
                    <a:lnTo>
                      <a:pt x="2263" y="2353"/>
                    </a:lnTo>
                    <a:lnTo>
                      <a:pt x="2323" y="2278"/>
                    </a:lnTo>
                    <a:lnTo>
                      <a:pt x="1494" y="1448"/>
                    </a:lnTo>
                    <a:close/>
                    <a:moveTo>
                      <a:pt x="1252" y="1735"/>
                    </a:moveTo>
                    <a:lnTo>
                      <a:pt x="1162" y="1840"/>
                    </a:lnTo>
                    <a:lnTo>
                      <a:pt x="2082" y="2594"/>
                    </a:lnTo>
                    <a:lnTo>
                      <a:pt x="2142" y="2519"/>
                    </a:lnTo>
                    <a:close/>
                    <a:moveTo>
                      <a:pt x="1041" y="1991"/>
                    </a:moveTo>
                    <a:lnTo>
                      <a:pt x="996" y="2051"/>
                    </a:lnTo>
                    <a:lnTo>
                      <a:pt x="996" y="2051"/>
                    </a:lnTo>
                    <a:lnTo>
                      <a:pt x="981" y="2082"/>
                    </a:lnTo>
                    <a:lnTo>
                      <a:pt x="981" y="2082"/>
                    </a:lnTo>
                    <a:lnTo>
                      <a:pt x="1931" y="2775"/>
                    </a:lnTo>
                    <a:cubicBezTo>
                      <a:pt x="1946" y="2745"/>
                      <a:pt x="1976" y="2730"/>
                      <a:pt x="1991" y="2700"/>
                    </a:cubicBezTo>
                    <a:lnTo>
                      <a:pt x="1056" y="1976"/>
                    </a:lnTo>
                    <a:close/>
                    <a:moveTo>
                      <a:pt x="845" y="2263"/>
                    </a:move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00" y="2353"/>
                    </a:lnTo>
                    <a:lnTo>
                      <a:pt x="1795" y="2987"/>
                    </a:lnTo>
                    <a:lnTo>
                      <a:pt x="1856" y="2896"/>
                    </a:lnTo>
                    <a:lnTo>
                      <a:pt x="875" y="2248"/>
                    </a:lnTo>
                    <a:close/>
                    <a:moveTo>
                      <a:pt x="679" y="2549"/>
                    </a:move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19" y="2655"/>
                    </a:lnTo>
                    <a:lnTo>
                      <a:pt x="1659" y="3213"/>
                    </a:lnTo>
                    <a:lnTo>
                      <a:pt x="1705" y="3137"/>
                    </a:lnTo>
                    <a:lnTo>
                      <a:pt x="679" y="2534"/>
                    </a:lnTo>
                    <a:close/>
                    <a:moveTo>
                      <a:pt x="513" y="2851"/>
                    </a:moveTo>
                    <a:cubicBezTo>
                      <a:pt x="513" y="2866"/>
                      <a:pt x="498" y="2896"/>
                      <a:pt x="483" y="2926"/>
                    </a:cubicBez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68" y="2956"/>
                    </a:lnTo>
                    <a:lnTo>
                      <a:pt x="1539" y="3439"/>
                    </a:lnTo>
                    <a:cubicBezTo>
                      <a:pt x="1554" y="3409"/>
                      <a:pt x="1569" y="3379"/>
                      <a:pt x="1584" y="3349"/>
                    </a:cubicBezTo>
                    <a:lnTo>
                      <a:pt x="528" y="2836"/>
                    </a:lnTo>
                    <a:close/>
                    <a:moveTo>
                      <a:pt x="377" y="3153"/>
                    </a:moveTo>
                    <a:cubicBezTo>
                      <a:pt x="377" y="3168"/>
                      <a:pt x="362" y="3198"/>
                      <a:pt x="362" y="3213"/>
                    </a:cubicBez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47" y="3243"/>
                    </a:lnTo>
                    <a:lnTo>
                      <a:pt x="1448" y="3665"/>
                    </a:lnTo>
                    <a:cubicBezTo>
                      <a:pt x="1463" y="3620"/>
                      <a:pt x="1478" y="3590"/>
                      <a:pt x="1494" y="3560"/>
                    </a:cubicBezTo>
                    <a:lnTo>
                      <a:pt x="392" y="3122"/>
                    </a:lnTo>
                    <a:close/>
                    <a:moveTo>
                      <a:pt x="257" y="3469"/>
                    </a:move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cubicBezTo>
                      <a:pt x="257" y="3499"/>
                      <a:pt x="242" y="3515"/>
                      <a:pt x="242" y="3530"/>
                    </a:cubicBezTo>
                    <a:lnTo>
                      <a:pt x="1373" y="3877"/>
                    </a:lnTo>
                    <a:cubicBezTo>
                      <a:pt x="1388" y="3846"/>
                      <a:pt x="1403" y="3816"/>
                      <a:pt x="1403" y="3771"/>
                    </a:cubicBezTo>
                    <a:lnTo>
                      <a:pt x="287" y="3394"/>
                    </a:lnTo>
                    <a:close/>
                    <a:moveTo>
                      <a:pt x="166" y="3786"/>
                    </a:move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cubicBezTo>
                      <a:pt x="166" y="3831"/>
                      <a:pt x="151" y="3846"/>
                      <a:pt x="151" y="3877"/>
                    </a:cubicBezTo>
                    <a:lnTo>
                      <a:pt x="151" y="3877"/>
                    </a:lnTo>
                    <a:lnTo>
                      <a:pt x="151" y="3877"/>
                    </a:lnTo>
                    <a:lnTo>
                      <a:pt x="1297" y="4148"/>
                    </a:lnTo>
                    <a:cubicBezTo>
                      <a:pt x="1313" y="4103"/>
                      <a:pt x="1313" y="4073"/>
                      <a:pt x="1328" y="4043"/>
                    </a:cubicBezTo>
                    <a:lnTo>
                      <a:pt x="181" y="3741"/>
                    </a:lnTo>
                    <a:close/>
                    <a:moveTo>
                      <a:pt x="91" y="4118"/>
                    </a:moveTo>
                    <a:lnTo>
                      <a:pt x="91" y="411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63"/>
                    </a:lnTo>
                    <a:lnTo>
                      <a:pt x="1252" y="4359"/>
                    </a:lnTo>
                    <a:cubicBezTo>
                      <a:pt x="1252" y="4329"/>
                      <a:pt x="1267" y="4284"/>
                      <a:pt x="1282" y="4254"/>
                    </a:cubicBezTo>
                    <a:lnTo>
                      <a:pt x="121" y="4027"/>
                    </a:lnTo>
                    <a:close/>
                    <a:moveTo>
                      <a:pt x="46" y="4435"/>
                    </a:moveTo>
                    <a:cubicBezTo>
                      <a:pt x="46" y="4480"/>
                      <a:pt x="30" y="4525"/>
                      <a:pt x="30" y="4570"/>
                    </a:cubicBezTo>
                    <a:lnTo>
                      <a:pt x="30" y="4570"/>
                    </a:lnTo>
                    <a:lnTo>
                      <a:pt x="30" y="4570"/>
                    </a:lnTo>
                    <a:lnTo>
                      <a:pt x="1207" y="4691"/>
                    </a:lnTo>
                    <a:lnTo>
                      <a:pt x="1207" y="4586"/>
                    </a:lnTo>
                    <a:lnTo>
                      <a:pt x="46" y="4435"/>
                    </a:lnTo>
                    <a:close/>
                    <a:moveTo>
                      <a:pt x="15" y="4782"/>
                    </a:move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87"/>
                    </a:lnTo>
                    <a:lnTo>
                      <a:pt x="1192" y="4932"/>
                    </a:lnTo>
                    <a:lnTo>
                      <a:pt x="1192" y="4842"/>
                    </a:lnTo>
                    <a:lnTo>
                      <a:pt x="15" y="4767"/>
                    </a:lnTo>
                    <a:close/>
                    <a:moveTo>
                      <a:pt x="1177" y="5098"/>
                    </a:moveTo>
                    <a:lnTo>
                      <a:pt x="0" y="5098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89"/>
                    </a:lnTo>
                    <a:lnTo>
                      <a:pt x="1177" y="5159"/>
                    </a:lnTo>
                    <a:lnTo>
                      <a:pt x="1177" y="5053"/>
                    </a:lnTo>
                    <a:close/>
                    <a:moveTo>
                      <a:pt x="1192" y="5370"/>
                    </a:moveTo>
                    <a:lnTo>
                      <a:pt x="15" y="5445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551"/>
                    </a:lnTo>
                    <a:lnTo>
                      <a:pt x="1192" y="5445"/>
                    </a:lnTo>
                    <a:lnTo>
                      <a:pt x="1192" y="5340"/>
                    </a:lnTo>
                    <a:close/>
                    <a:moveTo>
                      <a:pt x="1207" y="5626"/>
                    </a:move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cubicBezTo>
                      <a:pt x="46" y="5807"/>
                      <a:pt x="46" y="5822"/>
                      <a:pt x="46" y="5853"/>
                    </a:cubicBez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1222" y="5656"/>
                    </a:lnTo>
                    <a:cubicBezTo>
                      <a:pt x="1222" y="5626"/>
                      <a:pt x="1207" y="5596"/>
                      <a:pt x="1207" y="5566"/>
                    </a:cubicBezTo>
                    <a:close/>
                    <a:moveTo>
                      <a:pt x="1252" y="5868"/>
                    </a:moveTo>
                    <a:lnTo>
                      <a:pt x="91" y="6109"/>
                    </a:lnTo>
                    <a:lnTo>
                      <a:pt x="91" y="6124"/>
                    </a:lnTo>
                    <a:lnTo>
                      <a:pt x="91" y="6124"/>
                    </a:lnTo>
                    <a:cubicBezTo>
                      <a:pt x="91" y="6154"/>
                      <a:pt x="121" y="6200"/>
                      <a:pt x="121" y="6230"/>
                    </a:cubicBezTo>
                    <a:lnTo>
                      <a:pt x="1267" y="5973"/>
                    </a:lnTo>
                    <a:cubicBezTo>
                      <a:pt x="1267" y="5928"/>
                      <a:pt x="1252" y="5898"/>
                      <a:pt x="1252" y="5868"/>
                    </a:cubicBezTo>
                    <a:close/>
                    <a:moveTo>
                      <a:pt x="1313" y="6124"/>
                    </a:move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cubicBezTo>
                      <a:pt x="181" y="6456"/>
                      <a:pt x="196" y="6471"/>
                      <a:pt x="211" y="6501"/>
                    </a:cubicBezTo>
                    <a:lnTo>
                      <a:pt x="1343" y="6154"/>
                    </a:lnTo>
                    <a:cubicBezTo>
                      <a:pt x="1328" y="6124"/>
                      <a:pt x="1328" y="6094"/>
                      <a:pt x="1313" y="6064"/>
                    </a:cubicBezTo>
                    <a:close/>
                    <a:moveTo>
                      <a:pt x="1388" y="6365"/>
                    </a:moveTo>
                    <a:lnTo>
                      <a:pt x="272" y="6743"/>
                    </a:lnTo>
                    <a:cubicBezTo>
                      <a:pt x="272" y="6758"/>
                      <a:pt x="272" y="6758"/>
                      <a:pt x="287" y="6773"/>
                    </a:cubicBezTo>
                    <a:lnTo>
                      <a:pt x="287" y="6773"/>
                    </a:lnTo>
                    <a:lnTo>
                      <a:pt x="302" y="6863"/>
                    </a:lnTo>
                    <a:lnTo>
                      <a:pt x="302" y="6863"/>
                    </a:lnTo>
                    <a:lnTo>
                      <a:pt x="302" y="6863"/>
                    </a:lnTo>
                    <a:lnTo>
                      <a:pt x="1418" y="6441"/>
                    </a:lnTo>
                    <a:lnTo>
                      <a:pt x="1388" y="6350"/>
                    </a:lnTo>
                    <a:close/>
                    <a:moveTo>
                      <a:pt x="1478" y="6607"/>
                    </a:moveTo>
                    <a:lnTo>
                      <a:pt x="392" y="7059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cubicBezTo>
                      <a:pt x="423" y="7135"/>
                      <a:pt x="423" y="7150"/>
                      <a:pt x="438" y="7165"/>
                    </a:cubicBezTo>
                    <a:lnTo>
                      <a:pt x="1509" y="6682"/>
                    </a:lnTo>
                    <a:lnTo>
                      <a:pt x="1478" y="6592"/>
                    </a:lnTo>
                    <a:close/>
                    <a:moveTo>
                      <a:pt x="1584" y="6848"/>
                    </a:moveTo>
                    <a:lnTo>
                      <a:pt x="513" y="7376"/>
                    </a:lnTo>
                    <a:cubicBezTo>
                      <a:pt x="543" y="7421"/>
                      <a:pt x="558" y="7451"/>
                      <a:pt x="573" y="7497"/>
                    </a:cubicBezTo>
                    <a:lnTo>
                      <a:pt x="1629" y="6939"/>
                    </a:lnTo>
                    <a:cubicBezTo>
                      <a:pt x="1614" y="6908"/>
                      <a:pt x="1599" y="6878"/>
                      <a:pt x="1584" y="6848"/>
                    </a:cubicBezTo>
                    <a:close/>
                    <a:moveTo>
                      <a:pt x="1705" y="7074"/>
                    </a:moveTo>
                    <a:lnTo>
                      <a:pt x="679" y="7663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39" y="7753"/>
                    </a:lnTo>
                    <a:lnTo>
                      <a:pt x="1735" y="7135"/>
                    </a:lnTo>
                    <a:lnTo>
                      <a:pt x="1690" y="7044"/>
                    </a:lnTo>
                    <a:close/>
                    <a:moveTo>
                      <a:pt x="1840" y="7301"/>
                    </a:moveTo>
                    <a:lnTo>
                      <a:pt x="860" y="7949"/>
                    </a:lnTo>
                    <a:lnTo>
                      <a:pt x="875" y="7994"/>
                    </a:lnTo>
                    <a:lnTo>
                      <a:pt x="875" y="7994"/>
                    </a:lnTo>
                    <a:lnTo>
                      <a:pt x="875" y="7994"/>
                    </a:lnTo>
                    <a:lnTo>
                      <a:pt x="905" y="7994"/>
                    </a:lnTo>
                    <a:lnTo>
                      <a:pt x="905" y="7994"/>
                    </a:lnTo>
                    <a:lnTo>
                      <a:pt x="905" y="7994"/>
                    </a:lnTo>
                    <a:lnTo>
                      <a:pt x="920" y="8025"/>
                    </a:lnTo>
                    <a:lnTo>
                      <a:pt x="1886" y="7346"/>
                    </a:lnTo>
                    <a:lnTo>
                      <a:pt x="1825" y="7255"/>
                    </a:lnTo>
                    <a:close/>
                    <a:moveTo>
                      <a:pt x="1991" y="7497"/>
                    </a:moveTo>
                    <a:lnTo>
                      <a:pt x="1056" y="8221"/>
                    </a:lnTo>
                    <a:lnTo>
                      <a:pt x="1056" y="8221"/>
                    </a:lnTo>
                    <a:lnTo>
                      <a:pt x="1056" y="8221"/>
                    </a:lnTo>
                    <a:lnTo>
                      <a:pt x="1132" y="8311"/>
                    </a:lnTo>
                    <a:lnTo>
                      <a:pt x="2037" y="7557"/>
                    </a:lnTo>
                    <a:lnTo>
                      <a:pt x="1976" y="7482"/>
                    </a:lnTo>
                    <a:close/>
                    <a:moveTo>
                      <a:pt x="2157" y="7693"/>
                    </a:moveTo>
                    <a:lnTo>
                      <a:pt x="1267" y="8477"/>
                    </a:lnTo>
                    <a:lnTo>
                      <a:pt x="1343" y="8568"/>
                    </a:lnTo>
                    <a:lnTo>
                      <a:pt x="1343" y="8568"/>
                    </a:lnTo>
                    <a:lnTo>
                      <a:pt x="1343" y="8568"/>
                    </a:lnTo>
                    <a:lnTo>
                      <a:pt x="2218" y="7768"/>
                    </a:lnTo>
                    <a:lnTo>
                      <a:pt x="2142" y="7693"/>
                    </a:lnTo>
                    <a:close/>
                    <a:moveTo>
                      <a:pt x="2323" y="7889"/>
                    </a:moveTo>
                    <a:lnTo>
                      <a:pt x="1494" y="8719"/>
                    </a:lnTo>
                    <a:lnTo>
                      <a:pt x="1509" y="8719"/>
                    </a:lnTo>
                    <a:lnTo>
                      <a:pt x="1584" y="8794"/>
                    </a:lnTo>
                    <a:lnTo>
                      <a:pt x="2399" y="7934"/>
                    </a:lnTo>
                    <a:lnTo>
                      <a:pt x="2323" y="7874"/>
                    </a:lnTo>
                    <a:close/>
                    <a:moveTo>
                      <a:pt x="2519" y="8070"/>
                    </a:moveTo>
                    <a:lnTo>
                      <a:pt x="1735" y="8960"/>
                    </a:lnTo>
                    <a:lnTo>
                      <a:pt x="1840" y="9035"/>
                    </a:lnTo>
                    <a:lnTo>
                      <a:pt x="2595" y="8130"/>
                    </a:lnTo>
                    <a:lnTo>
                      <a:pt x="2519" y="8070"/>
                    </a:lnTo>
                    <a:close/>
                    <a:moveTo>
                      <a:pt x="2715" y="8221"/>
                    </a:moveTo>
                    <a:lnTo>
                      <a:pt x="1991" y="9171"/>
                    </a:lnTo>
                    <a:lnTo>
                      <a:pt x="2006" y="9186"/>
                    </a:lnTo>
                    <a:lnTo>
                      <a:pt x="2022" y="9186"/>
                    </a:lnTo>
                    <a:lnTo>
                      <a:pt x="2022" y="9186"/>
                    </a:lnTo>
                    <a:lnTo>
                      <a:pt x="2022" y="9186"/>
                    </a:lnTo>
                    <a:lnTo>
                      <a:pt x="2067" y="9216"/>
                    </a:lnTo>
                    <a:lnTo>
                      <a:pt x="2082" y="9216"/>
                    </a:lnTo>
                    <a:lnTo>
                      <a:pt x="2097" y="9216"/>
                    </a:lnTo>
                    <a:lnTo>
                      <a:pt x="2791" y="8266"/>
                    </a:lnTo>
                    <a:lnTo>
                      <a:pt x="2715" y="8206"/>
                    </a:lnTo>
                    <a:close/>
                    <a:moveTo>
                      <a:pt x="2927" y="8372"/>
                    </a:moveTo>
                    <a:lnTo>
                      <a:pt x="2278" y="9352"/>
                    </a:lnTo>
                    <a:lnTo>
                      <a:pt x="2338" y="9397"/>
                    </a:lnTo>
                    <a:lnTo>
                      <a:pt x="2353" y="9397"/>
                    </a:lnTo>
                    <a:lnTo>
                      <a:pt x="2384" y="9412"/>
                    </a:lnTo>
                    <a:lnTo>
                      <a:pt x="2384" y="9412"/>
                    </a:lnTo>
                    <a:lnTo>
                      <a:pt x="3002" y="8417"/>
                    </a:lnTo>
                    <a:lnTo>
                      <a:pt x="2927" y="8357"/>
                    </a:lnTo>
                    <a:close/>
                    <a:moveTo>
                      <a:pt x="3138" y="8507"/>
                    </a:moveTo>
                    <a:lnTo>
                      <a:pt x="2549" y="9533"/>
                    </a:lnTo>
                    <a:lnTo>
                      <a:pt x="2595" y="9563"/>
                    </a:lnTo>
                    <a:lnTo>
                      <a:pt x="2595" y="9563"/>
                    </a:lnTo>
                    <a:lnTo>
                      <a:pt x="2655" y="9593"/>
                    </a:lnTo>
                    <a:lnTo>
                      <a:pt x="2655" y="9593"/>
                    </a:lnTo>
                    <a:lnTo>
                      <a:pt x="3228" y="8553"/>
                    </a:lnTo>
                    <a:lnTo>
                      <a:pt x="3138" y="8507"/>
                    </a:lnTo>
                    <a:close/>
                    <a:moveTo>
                      <a:pt x="3364" y="8628"/>
                    </a:moveTo>
                    <a:lnTo>
                      <a:pt x="2851" y="9684"/>
                    </a:lnTo>
                    <a:lnTo>
                      <a:pt x="2911" y="9729"/>
                    </a:lnTo>
                    <a:lnTo>
                      <a:pt x="2911" y="9729"/>
                    </a:lnTo>
                    <a:lnTo>
                      <a:pt x="2957" y="9744"/>
                    </a:lnTo>
                    <a:lnTo>
                      <a:pt x="3454" y="8673"/>
                    </a:lnTo>
                    <a:lnTo>
                      <a:pt x="3364" y="8628"/>
                    </a:lnTo>
                    <a:close/>
                    <a:moveTo>
                      <a:pt x="3605" y="8734"/>
                    </a:moveTo>
                    <a:lnTo>
                      <a:pt x="3153" y="9835"/>
                    </a:lnTo>
                    <a:lnTo>
                      <a:pt x="3168" y="9835"/>
                    </a:lnTo>
                    <a:lnTo>
                      <a:pt x="3183" y="9835"/>
                    </a:lnTo>
                    <a:lnTo>
                      <a:pt x="3243" y="9850"/>
                    </a:lnTo>
                    <a:lnTo>
                      <a:pt x="3273" y="9850"/>
                    </a:lnTo>
                    <a:lnTo>
                      <a:pt x="3289" y="9850"/>
                    </a:lnTo>
                    <a:lnTo>
                      <a:pt x="3711" y="8749"/>
                    </a:lnTo>
                    <a:lnTo>
                      <a:pt x="3620" y="8719"/>
                    </a:lnTo>
                    <a:close/>
                    <a:moveTo>
                      <a:pt x="3847" y="8824"/>
                    </a:moveTo>
                    <a:lnTo>
                      <a:pt x="3470" y="9940"/>
                    </a:lnTo>
                    <a:lnTo>
                      <a:pt x="3530" y="9970"/>
                    </a:lnTo>
                    <a:lnTo>
                      <a:pt x="3545" y="9970"/>
                    </a:lnTo>
                    <a:lnTo>
                      <a:pt x="3590" y="9986"/>
                    </a:lnTo>
                    <a:lnTo>
                      <a:pt x="3937" y="8854"/>
                    </a:lnTo>
                    <a:lnTo>
                      <a:pt x="3847" y="8824"/>
                    </a:lnTo>
                    <a:close/>
                    <a:moveTo>
                      <a:pt x="4088" y="8900"/>
                    </a:moveTo>
                    <a:lnTo>
                      <a:pt x="3786" y="10046"/>
                    </a:lnTo>
                    <a:lnTo>
                      <a:pt x="3892" y="10061"/>
                    </a:lnTo>
                    <a:lnTo>
                      <a:pt x="3892" y="10061"/>
                    </a:lnTo>
                    <a:lnTo>
                      <a:pt x="3907" y="10061"/>
                    </a:lnTo>
                    <a:lnTo>
                      <a:pt x="4179" y="8915"/>
                    </a:lnTo>
                    <a:lnTo>
                      <a:pt x="4088" y="8884"/>
                    </a:lnTo>
                    <a:close/>
                    <a:moveTo>
                      <a:pt x="4344" y="8960"/>
                    </a:moveTo>
                    <a:lnTo>
                      <a:pt x="4118" y="10121"/>
                    </a:lnTo>
                    <a:lnTo>
                      <a:pt x="4209" y="10136"/>
                    </a:lnTo>
                    <a:lnTo>
                      <a:pt x="4239" y="10136"/>
                    </a:lnTo>
                    <a:lnTo>
                      <a:pt x="4435" y="8960"/>
                    </a:lnTo>
                    <a:lnTo>
                      <a:pt x="4329" y="8945"/>
                    </a:lnTo>
                    <a:close/>
                    <a:moveTo>
                      <a:pt x="4586" y="8990"/>
                    </a:moveTo>
                    <a:lnTo>
                      <a:pt x="4450" y="10167"/>
                    </a:lnTo>
                    <a:lnTo>
                      <a:pt x="4571" y="10182"/>
                    </a:lnTo>
                    <a:lnTo>
                      <a:pt x="4571" y="10182"/>
                    </a:lnTo>
                    <a:lnTo>
                      <a:pt x="4691" y="9005"/>
                    </a:lnTo>
                    <a:close/>
                    <a:moveTo>
                      <a:pt x="4842" y="9020"/>
                    </a:moveTo>
                    <a:lnTo>
                      <a:pt x="4782" y="10197"/>
                    </a:lnTo>
                    <a:lnTo>
                      <a:pt x="4872" y="10197"/>
                    </a:lnTo>
                    <a:lnTo>
                      <a:pt x="4903" y="10197"/>
                    </a:lnTo>
                    <a:lnTo>
                      <a:pt x="4948" y="9020"/>
                    </a:lnTo>
                    <a:lnTo>
                      <a:pt x="4842" y="9020"/>
                    </a:lnTo>
                    <a:close/>
                    <a:moveTo>
                      <a:pt x="5204" y="9020"/>
                    </a:moveTo>
                    <a:lnTo>
                      <a:pt x="5114" y="9020"/>
                    </a:lnTo>
                    <a:lnTo>
                      <a:pt x="5114" y="10197"/>
                    </a:lnTo>
                    <a:lnTo>
                      <a:pt x="5234" y="10197"/>
                    </a:lnTo>
                    <a:lnTo>
                      <a:pt x="5204" y="9020"/>
                    </a:lnTo>
                    <a:close/>
                    <a:moveTo>
                      <a:pt x="5461" y="9005"/>
                    </a:moveTo>
                    <a:lnTo>
                      <a:pt x="5370" y="9005"/>
                    </a:lnTo>
                    <a:lnTo>
                      <a:pt x="5446" y="10197"/>
                    </a:lnTo>
                    <a:lnTo>
                      <a:pt x="5461" y="10197"/>
                    </a:lnTo>
                    <a:lnTo>
                      <a:pt x="5581" y="10182"/>
                    </a:lnTo>
                    <a:lnTo>
                      <a:pt x="5461" y="9005"/>
                    </a:lnTo>
                    <a:close/>
                    <a:moveTo>
                      <a:pt x="5717" y="8975"/>
                    </a:moveTo>
                    <a:lnTo>
                      <a:pt x="5627" y="8990"/>
                    </a:lnTo>
                    <a:lnTo>
                      <a:pt x="5777" y="10151"/>
                    </a:lnTo>
                    <a:lnTo>
                      <a:pt x="5838" y="10151"/>
                    </a:lnTo>
                    <a:lnTo>
                      <a:pt x="5853" y="10151"/>
                    </a:lnTo>
                    <a:lnTo>
                      <a:pt x="5913" y="10151"/>
                    </a:lnTo>
                    <a:lnTo>
                      <a:pt x="5717" y="8975"/>
                    </a:lnTo>
                    <a:close/>
                    <a:moveTo>
                      <a:pt x="5973" y="8915"/>
                    </a:moveTo>
                    <a:lnTo>
                      <a:pt x="5868" y="8945"/>
                    </a:lnTo>
                    <a:lnTo>
                      <a:pt x="6109" y="10106"/>
                    </a:lnTo>
                    <a:lnTo>
                      <a:pt x="6139" y="10106"/>
                    </a:lnTo>
                    <a:lnTo>
                      <a:pt x="6139" y="10106"/>
                    </a:lnTo>
                    <a:lnTo>
                      <a:pt x="6230" y="10076"/>
                    </a:lnTo>
                    <a:lnTo>
                      <a:pt x="5973" y="8930"/>
                    </a:lnTo>
                    <a:close/>
                    <a:moveTo>
                      <a:pt x="6215" y="8854"/>
                    </a:moveTo>
                    <a:lnTo>
                      <a:pt x="6124" y="8884"/>
                    </a:lnTo>
                    <a:lnTo>
                      <a:pt x="6426" y="10016"/>
                    </a:lnTo>
                    <a:lnTo>
                      <a:pt x="6562" y="9986"/>
                    </a:lnTo>
                    <a:lnTo>
                      <a:pt x="6215" y="8854"/>
                    </a:lnTo>
                    <a:close/>
                    <a:moveTo>
                      <a:pt x="6456" y="8779"/>
                    </a:moveTo>
                    <a:lnTo>
                      <a:pt x="6366" y="8809"/>
                    </a:lnTo>
                    <a:lnTo>
                      <a:pt x="6743" y="9925"/>
                    </a:lnTo>
                    <a:lnTo>
                      <a:pt x="6818" y="9895"/>
                    </a:lnTo>
                    <a:lnTo>
                      <a:pt x="6863" y="9895"/>
                    </a:lnTo>
                    <a:lnTo>
                      <a:pt x="6879" y="9895"/>
                    </a:lnTo>
                    <a:lnTo>
                      <a:pt x="6456" y="8794"/>
                    </a:lnTo>
                    <a:close/>
                    <a:moveTo>
                      <a:pt x="6698" y="8673"/>
                    </a:moveTo>
                    <a:lnTo>
                      <a:pt x="6607" y="8719"/>
                    </a:lnTo>
                    <a:lnTo>
                      <a:pt x="7060" y="9805"/>
                    </a:lnTo>
                    <a:lnTo>
                      <a:pt x="7090" y="9789"/>
                    </a:lnTo>
                    <a:lnTo>
                      <a:pt x="7105" y="9789"/>
                    </a:lnTo>
                    <a:lnTo>
                      <a:pt x="7180" y="9759"/>
                    </a:lnTo>
                    <a:lnTo>
                      <a:pt x="7180" y="9759"/>
                    </a:lnTo>
                    <a:lnTo>
                      <a:pt x="6698" y="8688"/>
                    </a:lnTo>
                    <a:close/>
                    <a:moveTo>
                      <a:pt x="6924" y="8568"/>
                    </a:moveTo>
                    <a:lnTo>
                      <a:pt x="6833" y="8613"/>
                    </a:lnTo>
                    <a:lnTo>
                      <a:pt x="7376" y="9669"/>
                    </a:lnTo>
                    <a:lnTo>
                      <a:pt x="7406" y="9654"/>
                    </a:lnTo>
                    <a:lnTo>
                      <a:pt x="7437" y="9654"/>
                    </a:lnTo>
                    <a:lnTo>
                      <a:pt x="7482" y="9624"/>
                    </a:lnTo>
                    <a:lnTo>
                      <a:pt x="6924" y="8583"/>
                    </a:lnTo>
                    <a:close/>
                    <a:moveTo>
                      <a:pt x="7150" y="8432"/>
                    </a:moveTo>
                    <a:lnTo>
                      <a:pt x="7060" y="8492"/>
                    </a:lnTo>
                    <a:lnTo>
                      <a:pt x="7663" y="9503"/>
                    </a:lnTo>
                    <a:lnTo>
                      <a:pt x="7678" y="9503"/>
                    </a:lnTo>
                    <a:lnTo>
                      <a:pt x="7678" y="9503"/>
                    </a:lnTo>
                    <a:lnTo>
                      <a:pt x="7768" y="9443"/>
                    </a:lnTo>
                    <a:lnTo>
                      <a:pt x="7150" y="8447"/>
                    </a:lnTo>
                    <a:close/>
                    <a:moveTo>
                      <a:pt x="7361" y="8296"/>
                    </a:moveTo>
                    <a:cubicBezTo>
                      <a:pt x="7346" y="8311"/>
                      <a:pt x="7316" y="8326"/>
                      <a:pt x="7286" y="8357"/>
                    </a:cubicBezTo>
                    <a:lnTo>
                      <a:pt x="7949" y="9322"/>
                    </a:lnTo>
                    <a:lnTo>
                      <a:pt x="7949" y="9322"/>
                    </a:lnTo>
                    <a:lnTo>
                      <a:pt x="7980" y="9322"/>
                    </a:lnTo>
                    <a:cubicBezTo>
                      <a:pt x="7995" y="9307"/>
                      <a:pt x="8025" y="9292"/>
                      <a:pt x="8055" y="9277"/>
                    </a:cubicBezTo>
                    <a:lnTo>
                      <a:pt x="7361" y="8311"/>
                    </a:lnTo>
                    <a:close/>
                    <a:moveTo>
                      <a:pt x="7572" y="8130"/>
                    </a:moveTo>
                    <a:lnTo>
                      <a:pt x="7497" y="8206"/>
                    </a:lnTo>
                    <a:lnTo>
                      <a:pt x="8221" y="9126"/>
                    </a:lnTo>
                    <a:lnTo>
                      <a:pt x="8236" y="9126"/>
                    </a:lnTo>
                    <a:lnTo>
                      <a:pt x="8251" y="9126"/>
                    </a:lnTo>
                    <a:lnTo>
                      <a:pt x="8281" y="9126"/>
                    </a:lnTo>
                    <a:lnTo>
                      <a:pt x="8296" y="9111"/>
                    </a:lnTo>
                    <a:lnTo>
                      <a:pt x="8312" y="9111"/>
                    </a:lnTo>
                    <a:lnTo>
                      <a:pt x="7557" y="8191"/>
                    </a:lnTo>
                    <a:close/>
                    <a:moveTo>
                      <a:pt x="7753" y="7964"/>
                    </a:moveTo>
                    <a:lnTo>
                      <a:pt x="7693" y="8040"/>
                    </a:lnTo>
                    <a:lnTo>
                      <a:pt x="8462" y="8915"/>
                    </a:lnTo>
                    <a:cubicBezTo>
                      <a:pt x="8508" y="8884"/>
                      <a:pt x="8538" y="8854"/>
                      <a:pt x="8568" y="8824"/>
                    </a:cubicBezTo>
                    <a:close/>
                    <a:moveTo>
                      <a:pt x="7949" y="7783"/>
                    </a:moveTo>
                    <a:lnTo>
                      <a:pt x="7874" y="7859"/>
                    </a:lnTo>
                    <a:lnTo>
                      <a:pt x="8719" y="8688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94" y="8598"/>
                    </a:lnTo>
                    <a:lnTo>
                      <a:pt x="7949" y="7798"/>
                    </a:lnTo>
                    <a:close/>
                    <a:moveTo>
                      <a:pt x="8115" y="7587"/>
                    </a:moveTo>
                    <a:lnTo>
                      <a:pt x="8055" y="7663"/>
                    </a:lnTo>
                    <a:lnTo>
                      <a:pt x="8945" y="8447"/>
                    </a:lnTo>
                    <a:lnTo>
                      <a:pt x="8960" y="8417"/>
                    </a:lnTo>
                    <a:lnTo>
                      <a:pt x="8960" y="8417"/>
                    </a:lnTo>
                    <a:lnTo>
                      <a:pt x="9020" y="8341"/>
                    </a:lnTo>
                    <a:lnTo>
                      <a:pt x="8115" y="7587"/>
                    </a:lnTo>
                    <a:close/>
                    <a:moveTo>
                      <a:pt x="8281" y="7391"/>
                    </a:moveTo>
                    <a:lnTo>
                      <a:pt x="8221" y="7467"/>
                    </a:lnTo>
                    <a:lnTo>
                      <a:pt x="9156" y="8175"/>
                    </a:lnTo>
                    <a:lnTo>
                      <a:pt x="9156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cubicBezTo>
                      <a:pt x="9186" y="8160"/>
                      <a:pt x="9201" y="8130"/>
                      <a:pt x="9217" y="8115"/>
                    </a:cubicBezTo>
                    <a:lnTo>
                      <a:pt x="8266" y="7421"/>
                    </a:lnTo>
                    <a:close/>
                    <a:moveTo>
                      <a:pt x="8417" y="7180"/>
                    </a:moveTo>
                    <a:cubicBezTo>
                      <a:pt x="8402" y="7195"/>
                      <a:pt x="8387" y="7225"/>
                      <a:pt x="8357" y="7255"/>
                    </a:cubicBezTo>
                    <a:lnTo>
                      <a:pt x="9352" y="7904"/>
                    </a:lnTo>
                    <a:lnTo>
                      <a:pt x="9352" y="7904"/>
                    </a:lnTo>
                    <a:lnTo>
                      <a:pt x="9352" y="7904"/>
                    </a:lnTo>
                    <a:cubicBezTo>
                      <a:pt x="9367" y="7874"/>
                      <a:pt x="9382" y="7844"/>
                      <a:pt x="9413" y="7813"/>
                    </a:cubicBezTo>
                    <a:lnTo>
                      <a:pt x="9413" y="7813"/>
                    </a:lnTo>
                    <a:lnTo>
                      <a:pt x="9413" y="7813"/>
                    </a:lnTo>
                    <a:lnTo>
                      <a:pt x="9413" y="7813"/>
                    </a:lnTo>
                    <a:lnTo>
                      <a:pt x="8402" y="7195"/>
                    </a:lnTo>
                    <a:close/>
                    <a:moveTo>
                      <a:pt x="8553" y="6954"/>
                    </a:moveTo>
                    <a:cubicBezTo>
                      <a:pt x="8538" y="6984"/>
                      <a:pt x="8523" y="7014"/>
                      <a:pt x="8493" y="7044"/>
                    </a:cubicBezTo>
                    <a:lnTo>
                      <a:pt x="9518" y="7617"/>
                    </a:lnTo>
                    <a:lnTo>
                      <a:pt x="9548" y="7587"/>
                    </a:lnTo>
                    <a:lnTo>
                      <a:pt x="9548" y="7587"/>
                    </a:lnTo>
                    <a:cubicBezTo>
                      <a:pt x="9548" y="7572"/>
                      <a:pt x="9563" y="7542"/>
                      <a:pt x="9579" y="7527"/>
                    </a:cubicBezTo>
                    <a:lnTo>
                      <a:pt x="9579" y="7527"/>
                    </a:lnTo>
                    <a:lnTo>
                      <a:pt x="9579" y="7527"/>
                    </a:lnTo>
                    <a:lnTo>
                      <a:pt x="9579" y="7527"/>
                    </a:lnTo>
                    <a:lnTo>
                      <a:pt x="8538" y="6954"/>
                    </a:lnTo>
                    <a:close/>
                    <a:moveTo>
                      <a:pt x="8658" y="6727"/>
                    </a:moveTo>
                    <a:cubicBezTo>
                      <a:pt x="8643" y="6758"/>
                      <a:pt x="8628" y="6788"/>
                      <a:pt x="8613" y="6818"/>
                    </a:cubicBezTo>
                    <a:lnTo>
                      <a:pt x="9684" y="7331"/>
                    </a:lnTo>
                    <a:cubicBezTo>
                      <a:pt x="9684" y="7316"/>
                      <a:pt x="9684" y="7301"/>
                      <a:pt x="9699" y="7301"/>
                    </a:cubicBez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8643" y="6758"/>
                    </a:lnTo>
                    <a:close/>
                    <a:moveTo>
                      <a:pt x="8764" y="6486"/>
                    </a:moveTo>
                    <a:cubicBezTo>
                      <a:pt x="8749" y="6516"/>
                      <a:pt x="8734" y="6546"/>
                      <a:pt x="8719" y="6577"/>
                    </a:cubicBezTo>
                    <a:lnTo>
                      <a:pt x="9820" y="7029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35" y="7014"/>
                    </a:lnTo>
                    <a:lnTo>
                      <a:pt x="9835" y="7014"/>
                    </a:lnTo>
                    <a:lnTo>
                      <a:pt x="9835" y="7014"/>
                    </a:lnTo>
                    <a:lnTo>
                      <a:pt x="9850" y="6939"/>
                    </a:lnTo>
                    <a:lnTo>
                      <a:pt x="8749" y="6516"/>
                    </a:lnTo>
                    <a:close/>
                    <a:moveTo>
                      <a:pt x="8839" y="6245"/>
                    </a:moveTo>
                    <a:cubicBezTo>
                      <a:pt x="8839" y="6275"/>
                      <a:pt x="8824" y="6305"/>
                      <a:pt x="8809" y="6335"/>
                    </a:cubicBezTo>
                    <a:lnTo>
                      <a:pt x="9925" y="671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cubicBezTo>
                      <a:pt x="9956" y="6667"/>
                      <a:pt x="9956" y="6652"/>
                      <a:pt x="9956" y="6622"/>
                    </a:cubicBezTo>
                    <a:lnTo>
                      <a:pt x="8824" y="6290"/>
                    </a:lnTo>
                    <a:close/>
                    <a:moveTo>
                      <a:pt x="8915" y="5988"/>
                    </a:moveTo>
                    <a:lnTo>
                      <a:pt x="8885" y="6094"/>
                    </a:lnTo>
                    <a:lnTo>
                      <a:pt x="10031" y="6396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cubicBezTo>
                      <a:pt x="10046" y="6320"/>
                      <a:pt x="10046" y="6305"/>
                      <a:pt x="10046" y="6290"/>
                    </a:cubicBezTo>
                    <a:lnTo>
                      <a:pt x="8900" y="6018"/>
                    </a:lnTo>
                    <a:close/>
                    <a:moveTo>
                      <a:pt x="8960" y="5747"/>
                    </a:moveTo>
                    <a:lnTo>
                      <a:pt x="8945" y="5837"/>
                    </a:lnTo>
                    <a:lnTo>
                      <a:pt x="10106" y="6064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5973"/>
                    </a:lnTo>
                    <a:lnTo>
                      <a:pt x="8945" y="5792"/>
                    </a:lnTo>
                    <a:close/>
                    <a:moveTo>
                      <a:pt x="8990" y="5491"/>
                    </a:moveTo>
                    <a:lnTo>
                      <a:pt x="8975" y="5581"/>
                    </a:lnTo>
                    <a:lnTo>
                      <a:pt x="10152" y="573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56"/>
                    </a:lnTo>
                    <a:lnTo>
                      <a:pt x="8975" y="5551"/>
                    </a:lnTo>
                    <a:close/>
                    <a:moveTo>
                      <a:pt x="9005" y="5234"/>
                    </a:moveTo>
                    <a:lnTo>
                      <a:pt x="9005" y="5325"/>
                    </a:lnTo>
                    <a:lnTo>
                      <a:pt x="10182" y="5400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294"/>
                    </a:lnTo>
                    <a:lnTo>
                      <a:pt x="9005" y="5249"/>
                    </a:lnTo>
                    <a:close/>
                    <a:moveTo>
                      <a:pt x="10197" y="4932"/>
                    </a:moveTo>
                    <a:lnTo>
                      <a:pt x="9005" y="4978"/>
                    </a:lnTo>
                    <a:lnTo>
                      <a:pt x="9005" y="5068"/>
                    </a:lnTo>
                    <a:lnTo>
                      <a:pt x="10197" y="5068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4993"/>
                    </a:lnTo>
                    <a:close/>
                    <a:moveTo>
                      <a:pt x="10167" y="4601"/>
                    </a:moveTo>
                    <a:lnTo>
                      <a:pt x="8990" y="4721"/>
                    </a:lnTo>
                    <a:lnTo>
                      <a:pt x="8990" y="4812"/>
                    </a:lnTo>
                    <a:lnTo>
                      <a:pt x="10167" y="4736"/>
                    </a:lnTo>
                    <a:lnTo>
                      <a:pt x="10167" y="4661"/>
                    </a:lnTo>
                    <a:lnTo>
                      <a:pt x="10167" y="4601"/>
                    </a:lnTo>
                    <a:close/>
                    <a:moveTo>
                      <a:pt x="10122" y="4269"/>
                    </a:moveTo>
                    <a:lnTo>
                      <a:pt x="8960" y="4465"/>
                    </a:lnTo>
                    <a:cubicBezTo>
                      <a:pt x="8960" y="4495"/>
                      <a:pt x="8975" y="4525"/>
                      <a:pt x="8975" y="4555"/>
                    </a:cubicBez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359"/>
                    </a:lnTo>
                    <a:lnTo>
                      <a:pt x="10137" y="4359"/>
                    </a:lnTo>
                    <a:lnTo>
                      <a:pt x="10137" y="4359"/>
                    </a:lnTo>
                    <a:lnTo>
                      <a:pt x="10137" y="4359"/>
                    </a:lnTo>
                    <a:cubicBezTo>
                      <a:pt x="10152" y="4344"/>
                      <a:pt x="10152" y="4329"/>
                      <a:pt x="10137" y="4314"/>
                    </a:cubicBezTo>
                    <a:close/>
                    <a:moveTo>
                      <a:pt x="10061" y="3952"/>
                    </a:moveTo>
                    <a:lnTo>
                      <a:pt x="8915" y="4208"/>
                    </a:lnTo>
                    <a:cubicBezTo>
                      <a:pt x="8915" y="4239"/>
                      <a:pt x="8930" y="4269"/>
                      <a:pt x="8930" y="4314"/>
                    </a:cubicBezTo>
                    <a:lnTo>
                      <a:pt x="10091" y="4073"/>
                    </a:lnTo>
                    <a:cubicBezTo>
                      <a:pt x="10091" y="4043"/>
                      <a:pt x="10076" y="4012"/>
                      <a:pt x="10076" y="3982"/>
                    </a:cubicBezTo>
                    <a:lnTo>
                      <a:pt x="10076" y="3982"/>
                    </a:lnTo>
                    <a:lnTo>
                      <a:pt x="10076" y="3982"/>
                    </a:lnTo>
                    <a:lnTo>
                      <a:pt x="10076" y="3982"/>
                    </a:lnTo>
                    <a:lnTo>
                      <a:pt x="10076" y="3952"/>
                    </a:lnTo>
                    <a:close/>
                    <a:moveTo>
                      <a:pt x="9971" y="3620"/>
                    </a:moveTo>
                    <a:lnTo>
                      <a:pt x="8839" y="3967"/>
                    </a:lnTo>
                    <a:lnTo>
                      <a:pt x="8870" y="4058"/>
                    </a:lnTo>
                    <a:lnTo>
                      <a:pt x="10001" y="3756"/>
                    </a:lnTo>
                    <a:cubicBezTo>
                      <a:pt x="10001" y="3741"/>
                      <a:pt x="10001" y="3726"/>
                      <a:pt x="10001" y="3726"/>
                    </a:cubicBezTo>
                    <a:lnTo>
                      <a:pt x="10001" y="3726"/>
                    </a:lnTo>
                    <a:lnTo>
                      <a:pt x="9971" y="3635"/>
                    </a:lnTo>
                    <a:close/>
                    <a:moveTo>
                      <a:pt x="9865" y="3303"/>
                    </a:moveTo>
                    <a:lnTo>
                      <a:pt x="8764" y="3726"/>
                    </a:lnTo>
                    <a:lnTo>
                      <a:pt x="8794" y="3816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34"/>
                    </a:lnTo>
                    <a:close/>
                    <a:moveTo>
                      <a:pt x="9744" y="3002"/>
                    </a:moveTo>
                    <a:lnTo>
                      <a:pt x="8658" y="3484"/>
                    </a:lnTo>
                    <a:cubicBezTo>
                      <a:pt x="8674" y="3515"/>
                      <a:pt x="8689" y="3545"/>
                      <a:pt x="8704" y="3575"/>
                    </a:cubicBezTo>
                    <a:lnTo>
                      <a:pt x="9790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cubicBezTo>
                      <a:pt x="9775" y="3092"/>
                      <a:pt x="9760" y="3062"/>
                      <a:pt x="9744" y="3047"/>
                    </a:cubicBezTo>
                    <a:close/>
                    <a:moveTo>
                      <a:pt x="9594" y="2700"/>
                    </a:moveTo>
                    <a:lnTo>
                      <a:pt x="8553" y="3258"/>
                    </a:lnTo>
                    <a:lnTo>
                      <a:pt x="8598" y="3349"/>
                    </a:lnTo>
                    <a:lnTo>
                      <a:pt x="9654" y="2821"/>
                    </a:lnTo>
                    <a:lnTo>
                      <a:pt x="9594" y="2700"/>
                    </a:lnTo>
                    <a:close/>
                    <a:moveTo>
                      <a:pt x="9428" y="2413"/>
                    </a:moveTo>
                    <a:lnTo>
                      <a:pt x="8417" y="3032"/>
                    </a:lnTo>
                    <a:lnTo>
                      <a:pt x="8477" y="3122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488" y="2519"/>
                    </a:lnTo>
                    <a:lnTo>
                      <a:pt x="9473" y="2489"/>
                    </a:lnTo>
                    <a:lnTo>
                      <a:pt x="9473" y="2489"/>
                    </a:lnTo>
                    <a:lnTo>
                      <a:pt x="9473" y="2489"/>
                    </a:lnTo>
                    <a:lnTo>
                      <a:pt x="9458" y="2489"/>
                    </a:lnTo>
                    <a:lnTo>
                      <a:pt x="9458" y="2489"/>
                    </a:lnTo>
                    <a:lnTo>
                      <a:pt x="9458" y="2489"/>
                    </a:lnTo>
                    <a:cubicBezTo>
                      <a:pt x="9458" y="2489"/>
                      <a:pt x="9443" y="2474"/>
                      <a:pt x="9443" y="2459"/>
                    </a:cubicBezTo>
                    <a:close/>
                    <a:moveTo>
                      <a:pt x="9232" y="2127"/>
                    </a:moveTo>
                    <a:lnTo>
                      <a:pt x="8281" y="2821"/>
                    </a:lnTo>
                    <a:lnTo>
                      <a:pt x="8342" y="2896"/>
                    </a:lnTo>
                    <a:lnTo>
                      <a:pt x="9307" y="2232"/>
                    </a:lnTo>
                    <a:lnTo>
                      <a:pt x="9262" y="2172"/>
                    </a:lnTo>
                    <a:lnTo>
                      <a:pt x="9262" y="2172"/>
                    </a:lnTo>
                    <a:lnTo>
                      <a:pt x="9262" y="2172"/>
                    </a:lnTo>
                    <a:lnTo>
                      <a:pt x="9262" y="2172"/>
                    </a:lnTo>
                    <a:cubicBezTo>
                      <a:pt x="9262" y="2157"/>
                      <a:pt x="9262" y="2157"/>
                      <a:pt x="9247" y="2142"/>
                    </a:cubicBezTo>
                    <a:close/>
                    <a:moveTo>
                      <a:pt x="9036" y="1870"/>
                    </a:moveTo>
                    <a:lnTo>
                      <a:pt x="8115" y="2625"/>
                    </a:lnTo>
                    <a:cubicBezTo>
                      <a:pt x="8146" y="2640"/>
                      <a:pt x="8161" y="2670"/>
                      <a:pt x="8191" y="2700"/>
                    </a:cubicBezTo>
                    <a:lnTo>
                      <a:pt x="9111" y="1976"/>
                    </a:lnTo>
                    <a:lnTo>
                      <a:pt x="9036" y="1870"/>
                    </a:lnTo>
                    <a:close/>
                    <a:moveTo>
                      <a:pt x="8809" y="1614"/>
                    </a:moveTo>
                    <a:lnTo>
                      <a:pt x="7949" y="2429"/>
                    </a:lnTo>
                    <a:cubicBezTo>
                      <a:pt x="7980" y="2444"/>
                      <a:pt x="7995" y="2474"/>
                      <a:pt x="8025" y="2504"/>
                    </a:cubicBezTo>
                    <a:lnTo>
                      <a:pt x="8900" y="1704"/>
                    </a:lnTo>
                    <a:lnTo>
                      <a:pt x="8855" y="1659"/>
                    </a:lnTo>
                    <a:lnTo>
                      <a:pt x="8855" y="1659"/>
                    </a:lnTo>
                    <a:lnTo>
                      <a:pt x="8809" y="1614"/>
                    </a:lnTo>
                    <a:close/>
                    <a:moveTo>
                      <a:pt x="8583" y="1388"/>
                    </a:moveTo>
                    <a:lnTo>
                      <a:pt x="7768" y="2248"/>
                    </a:lnTo>
                    <a:lnTo>
                      <a:pt x="7844" y="2308"/>
                    </a:lnTo>
                    <a:lnTo>
                      <a:pt x="8674" y="1478"/>
                    </a:lnTo>
                    <a:lnTo>
                      <a:pt x="8674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13" y="1478"/>
                    </a:lnTo>
                    <a:cubicBezTo>
                      <a:pt x="8613" y="1463"/>
                      <a:pt x="8598" y="1463"/>
                      <a:pt x="8598" y="1448"/>
                    </a:cubicBezTo>
                    <a:close/>
                    <a:moveTo>
                      <a:pt x="8327" y="1161"/>
                    </a:moveTo>
                    <a:lnTo>
                      <a:pt x="7572" y="2067"/>
                    </a:lnTo>
                    <a:lnTo>
                      <a:pt x="7648" y="2142"/>
                    </a:lnTo>
                    <a:lnTo>
                      <a:pt x="8417" y="1237"/>
                    </a:lnTo>
                    <a:lnTo>
                      <a:pt x="8417" y="1237"/>
                    </a:lnTo>
                    <a:lnTo>
                      <a:pt x="8387" y="1237"/>
                    </a:lnTo>
                    <a:lnTo>
                      <a:pt x="8387" y="1237"/>
                    </a:lnTo>
                    <a:lnTo>
                      <a:pt x="8387" y="1237"/>
                    </a:lnTo>
                    <a:lnTo>
                      <a:pt x="8372" y="1237"/>
                    </a:lnTo>
                    <a:lnTo>
                      <a:pt x="8327" y="1192"/>
                    </a:lnTo>
                    <a:close/>
                    <a:moveTo>
                      <a:pt x="8055" y="965"/>
                    </a:moveTo>
                    <a:lnTo>
                      <a:pt x="7376" y="1916"/>
                    </a:lnTo>
                    <a:lnTo>
                      <a:pt x="7452" y="1976"/>
                    </a:lnTo>
                    <a:lnTo>
                      <a:pt x="8161" y="1026"/>
                    </a:lnTo>
                    <a:lnTo>
                      <a:pt x="8130" y="1011"/>
                    </a:lnTo>
                    <a:lnTo>
                      <a:pt x="8130" y="1011"/>
                    </a:lnTo>
                    <a:lnTo>
                      <a:pt x="8055" y="950"/>
                    </a:lnTo>
                    <a:close/>
                    <a:moveTo>
                      <a:pt x="7784" y="769"/>
                    </a:moveTo>
                    <a:lnTo>
                      <a:pt x="7165" y="1780"/>
                    </a:lnTo>
                    <a:lnTo>
                      <a:pt x="7241" y="1825"/>
                    </a:lnTo>
                    <a:lnTo>
                      <a:pt x="7889" y="845"/>
                    </a:lnTo>
                    <a:lnTo>
                      <a:pt x="7844" y="799"/>
                    </a:lnTo>
                    <a:lnTo>
                      <a:pt x="7829" y="799"/>
                    </a:lnTo>
                    <a:lnTo>
                      <a:pt x="7784" y="784"/>
                    </a:lnTo>
                    <a:close/>
                    <a:moveTo>
                      <a:pt x="7497" y="603"/>
                    </a:moveTo>
                    <a:lnTo>
                      <a:pt x="6939" y="1644"/>
                    </a:lnTo>
                    <a:lnTo>
                      <a:pt x="7029" y="1689"/>
                    </a:lnTo>
                    <a:lnTo>
                      <a:pt x="7618" y="664"/>
                    </a:lnTo>
                    <a:lnTo>
                      <a:pt x="7542" y="618"/>
                    </a:lnTo>
                    <a:lnTo>
                      <a:pt x="7527" y="618"/>
                    </a:lnTo>
                    <a:lnTo>
                      <a:pt x="7497" y="603"/>
                    </a:lnTo>
                    <a:close/>
                    <a:moveTo>
                      <a:pt x="7195" y="453"/>
                    </a:moveTo>
                    <a:lnTo>
                      <a:pt x="6713" y="1539"/>
                    </a:lnTo>
                    <a:lnTo>
                      <a:pt x="6803" y="1569"/>
                    </a:lnTo>
                    <a:lnTo>
                      <a:pt x="7316" y="513"/>
                    </a:lnTo>
                    <a:lnTo>
                      <a:pt x="7271" y="498"/>
                    </a:lnTo>
                    <a:lnTo>
                      <a:pt x="7256" y="498"/>
                    </a:lnTo>
                    <a:lnTo>
                      <a:pt x="7210" y="468"/>
                    </a:lnTo>
                    <a:lnTo>
                      <a:pt x="7210" y="468"/>
                    </a:lnTo>
                    <a:lnTo>
                      <a:pt x="7195" y="468"/>
                    </a:lnTo>
                    <a:close/>
                    <a:moveTo>
                      <a:pt x="6879" y="332"/>
                    </a:moveTo>
                    <a:lnTo>
                      <a:pt x="6471" y="1433"/>
                    </a:lnTo>
                    <a:lnTo>
                      <a:pt x="6562" y="1463"/>
                    </a:lnTo>
                    <a:lnTo>
                      <a:pt x="7014" y="377"/>
                    </a:lnTo>
                    <a:lnTo>
                      <a:pt x="6999" y="377"/>
                    </a:lnTo>
                    <a:lnTo>
                      <a:pt x="6939" y="377"/>
                    </a:lnTo>
                    <a:lnTo>
                      <a:pt x="6879" y="347"/>
                    </a:lnTo>
                    <a:close/>
                    <a:moveTo>
                      <a:pt x="6562" y="226"/>
                    </a:moveTo>
                    <a:lnTo>
                      <a:pt x="6230" y="1358"/>
                    </a:lnTo>
                    <a:lnTo>
                      <a:pt x="6320" y="1388"/>
                    </a:lnTo>
                    <a:lnTo>
                      <a:pt x="6698" y="256"/>
                    </a:lnTo>
                    <a:lnTo>
                      <a:pt x="6637" y="241"/>
                    </a:lnTo>
                    <a:lnTo>
                      <a:pt x="6607" y="241"/>
                    </a:lnTo>
                    <a:lnTo>
                      <a:pt x="6577" y="241"/>
                    </a:lnTo>
                    <a:close/>
                    <a:moveTo>
                      <a:pt x="6245" y="136"/>
                    </a:moveTo>
                    <a:lnTo>
                      <a:pt x="5973" y="1282"/>
                    </a:lnTo>
                    <a:lnTo>
                      <a:pt x="6079" y="1312"/>
                    </a:lnTo>
                    <a:lnTo>
                      <a:pt x="6366" y="166"/>
                    </a:lnTo>
                    <a:lnTo>
                      <a:pt x="6336" y="151"/>
                    </a:lnTo>
                    <a:lnTo>
                      <a:pt x="6305" y="151"/>
                    </a:lnTo>
                    <a:lnTo>
                      <a:pt x="6245" y="136"/>
                    </a:lnTo>
                    <a:close/>
                    <a:moveTo>
                      <a:pt x="5913" y="60"/>
                    </a:moveTo>
                    <a:lnTo>
                      <a:pt x="5732" y="1222"/>
                    </a:lnTo>
                    <a:lnTo>
                      <a:pt x="5823" y="1237"/>
                    </a:lnTo>
                    <a:lnTo>
                      <a:pt x="6049" y="91"/>
                    </a:lnTo>
                    <a:lnTo>
                      <a:pt x="6049" y="91"/>
                    </a:lnTo>
                    <a:close/>
                    <a:moveTo>
                      <a:pt x="5581" y="15"/>
                    </a:moveTo>
                    <a:lnTo>
                      <a:pt x="5476" y="1192"/>
                    </a:lnTo>
                    <a:cubicBezTo>
                      <a:pt x="5506" y="1192"/>
                      <a:pt x="5536" y="1192"/>
                      <a:pt x="5566" y="1207"/>
                    </a:cubicBezTo>
                    <a:lnTo>
                      <a:pt x="5717" y="30"/>
                    </a:lnTo>
                    <a:lnTo>
                      <a:pt x="5702" y="30"/>
                    </a:lnTo>
                    <a:lnTo>
                      <a:pt x="5581" y="15"/>
                    </a:lnTo>
                    <a:close/>
                    <a:moveTo>
                      <a:pt x="5249" y="0"/>
                    </a:moveTo>
                    <a:lnTo>
                      <a:pt x="5219" y="1192"/>
                    </a:lnTo>
                    <a:lnTo>
                      <a:pt x="5325" y="1192"/>
                    </a:lnTo>
                    <a:lnTo>
                      <a:pt x="5385" y="15"/>
                    </a:lnTo>
                    <a:lnTo>
                      <a:pt x="5249" y="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-294408" y="2853020"/>
                <a:ext cx="744911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14180" h="13727" extrusionOk="0">
                    <a:moveTo>
                      <a:pt x="7060" y="91"/>
                    </a:moveTo>
                    <a:cubicBezTo>
                      <a:pt x="4314" y="91"/>
                      <a:pt x="1871" y="1780"/>
                      <a:pt x="905" y="4344"/>
                    </a:cubicBezTo>
                    <a:lnTo>
                      <a:pt x="1629" y="4344"/>
                    </a:lnTo>
                    <a:cubicBezTo>
                      <a:pt x="2896" y="1418"/>
                      <a:pt x="6245" y="0"/>
                      <a:pt x="9217" y="1162"/>
                    </a:cubicBezTo>
                    <a:cubicBezTo>
                      <a:pt x="12173" y="2308"/>
                      <a:pt x="13697" y="5612"/>
                      <a:pt x="12656" y="8613"/>
                    </a:cubicBezTo>
                    <a:cubicBezTo>
                      <a:pt x="11615" y="11630"/>
                      <a:pt x="8372" y="13274"/>
                      <a:pt x="5325" y="12324"/>
                    </a:cubicBezTo>
                    <a:cubicBezTo>
                      <a:pt x="2278" y="11389"/>
                      <a:pt x="528" y="8206"/>
                      <a:pt x="1358" y="5144"/>
                    </a:cubicBezTo>
                    <a:lnTo>
                      <a:pt x="649" y="5144"/>
                    </a:lnTo>
                    <a:cubicBezTo>
                      <a:pt x="0" y="7859"/>
                      <a:pt x="1147" y="10710"/>
                      <a:pt x="3500" y="12218"/>
                    </a:cubicBezTo>
                    <a:cubicBezTo>
                      <a:pt x="5868" y="13727"/>
                      <a:pt x="8915" y="13576"/>
                      <a:pt x="11117" y="11841"/>
                    </a:cubicBezTo>
                    <a:cubicBezTo>
                      <a:pt x="13319" y="10107"/>
                      <a:pt x="14179" y="7165"/>
                      <a:pt x="13274" y="4510"/>
                    </a:cubicBezTo>
                    <a:cubicBezTo>
                      <a:pt x="12354" y="1871"/>
                      <a:pt x="9850" y="91"/>
                      <a:pt x="7045" y="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-91583" y="3036040"/>
                <a:ext cx="335262" cy="335262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6382" extrusionOk="0">
                    <a:moveTo>
                      <a:pt x="6381" y="3183"/>
                    </a:moveTo>
                    <a:cubicBezTo>
                      <a:pt x="6381" y="4948"/>
                      <a:pt x="4948" y="6381"/>
                      <a:pt x="3199" y="6381"/>
                    </a:cubicBezTo>
                    <a:cubicBezTo>
                      <a:pt x="1434" y="6381"/>
                      <a:pt x="1" y="4948"/>
                      <a:pt x="1" y="3183"/>
                    </a:cubicBezTo>
                    <a:cubicBezTo>
                      <a:pt x="1" y="1419"/>
                      <a:pt x="1434" y="1"/>
                      <a:pt x="3199" y="1"/>
                    </a:cubicBezTo>
                    <a:cubicBezTo>
                      <a:pt x="4948" y="1"/>
                      <a:pt x="6381" y="1419"/>
                      <a:pt x="6381" y="3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75626" y="2617679"/>
                <a:ext cx="58563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11148" extrusionOk="0">
                    <a:moveTo>
                      <a:pt x="11148" y="11147"/>
                    </a:moveTo>
                    <a:lnTo>
                      <a:pt x="10016" y="11147"/>
                    </a:lnTo>
                    <a:cubicBezTo>
                      <a:pt x="10016" y="5627"/>
                      <a:pt x="5536" y="1147"/>
                      <a:pt x="1" y="1132"/>
                    </a:cubicBezTo>
                    <a:lnTo>
                      <a:pt x="1" y="0"/>
                    </a:lnTo>
                    <a:cubicBezTo>
                      <a:pt x="6155" y="0"/>
                      <a:pt x="11148" y="4993"/>
                      <a:pt x="11148" y="11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-509158" y="3203247"/>
                <a:ext cx="58563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11148" extrusionOk="0">
                    <a:moveTo>
                      <a:pt x="11148" y="11147"/>
                    </a:moveTo>
                    <a:cubicBezTo>
                      <a:pt x="4993" y="11132"/>
                      <a:pt x="1" y="6155"/>
                      <a:pt x="1" y="0"/>
                    </a:cubicBezTo>
                    <a:lnTo>
                      <a:pt x="1132" y="0"/>
                    </a:lnTo>
                    <a:cubicBezTo>
                      <a:pt x="1132" y="5536"/>
                      <a:pt x="5627" y="10016"/>
                      <a:pt x="11148" y="10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393" name="Google Shape;393;p18"/>
          <p:cNvSpPr/>
          <p:nvPr/>
        </p:nvSpPr>
        <p:spPr>
          <a:xfrm rot="10800000">
            <a:off x="8805920" y="-2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4" name="Google Shape;394;p18"/>
          <p:cNvSpPr/>
          <p:nvPr/>
        </p:nvSpPr>
        <p:spPr>
          <a:xfrm rot="10800000">
            <a:off x="7401888" y="-2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189560462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subTitle" idx="1"/>
          </p:nvPr>
        </p:nvSpPr>
        <p:spPr>
          <a:xfrm>
            <a:off x="4615168" y="337981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subTitle" idx="2"/>
          </p:nvPr>
        </p:nvSpPr>
        <p:spPr>
          <a:xfrm>
            <a:off x="4615100" y="3855829"/>
            <a:ext cx="2984400" cy="8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subTitle" idx="3"/>
          </p:nvPr>
        </p:nvSpPr>
        <p:spPr>
          <a:xfrm>
            <a:off x="965200" y="337981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0" name="Google Shape;400;p19"/>
          <p:cNvSpPr txBox="1">
            <a:spLocks noGrp="1"/>
          </p:cNvSpPr>
          <p:nvPr>
            <p:ph type="subTitle" idx="4"/>
          </p:nvPr>
        </p:nvSpPr>
        <p:spPr>
          <a:xfrm>
            <a:off x="965200" y="3855829"/>
            <a:ext cx="2984400" cy="8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19"/>
          <p:cNvSpPr txBox="1">
            <a:spLocks noGrp="1"/>
          </p:cNvSpPr>
          <p:nvPr>
            <p:ph type="subTitle" idx="5"/>
          </p:nvPr>
        </p:nvSpPr>
        <p:spPr>
          <a:xfrm>
            <a:off x="8259269" y="337981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2" name="Google Shape;402;p19"/>
          <p:cNvSpPr txBox="1">
            <a:spLocks noGrp="1"/>
          </p:cNvSpPr>
          <p:nvPr>
            <p:ph type="subTitle" idx="6"/>
          </p:nvPr>
        </p:nvSpPr>
        <p:spPr>
          <a:xfrm>
            <a:off x="8259299" y="3855829"/>
            <a:ext cx="2984400" cy="8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3" name="Google Shape;403;p19"/>
          <p:cNvSpPr/>
          <p:nvPr/>
        </p:nvSpPr>
        <p:spPr>
          <a:xfrm>
            <a:off x="10175101" y="5244667"/>
            <a:ext cx="2247199" cy="2247200"/>
          </a:xfrm>
          <a:prstGeom prst="ellipse">
            <a:avLst/>
          </a:prstGeom>
          <a:solidFill>
            <a:srgbClr val="61ABFC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04" name="Google Shape;404;p19"/>
          <p:cNvGrpSpPr/>
          <p:nvPr/>
        </p:nvGrpSpPr>
        <p:grpSpPr>
          <a:xfrm>
            <a:off x="10305036" y="5379757"/>
            <a:ext cx="1986365" cy="1976566"/>
            <a:chOff x="7498900" y="3716375"/>
            <a:chExt cx="532100" cy="529475"/>
          </a:xfrm>
        </p:grpSpPr>
        <p:sp>
          <p:nvSpPr>
            <p:cNvPr id="405" name="Google Shape;405;p19"/>
            <p:cNvSpPr/>
            <p:nvPr/>
          </p:nvSpPr>
          <p:spPr>
            <a:xfrm>
              <a:off x="7498900" y="3716375"/>
              <a:ext cx="520800" cy="529475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7552075" y="3769550"/>
              <a:ext cx="434050" cy="434425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7581100" y="3823850"/>
              <a:ext cx="339050" cy="314525"/>
            </a:xfrm>
            <a:custGeom>
              <a:avLst/>
              <a:gdLst/>
              <a:ahLst/>
              <a:cxnLst/>
              <a:rect l="l" t="t" r="r" b="b"/>
              <a:pathLst>
                <a:path w="13562" h="12581" extrusionOk="0">
                  <a:moveTo>
                    <a:pt x="7528" y="12550"/>
                  </a:moveTo>
                  <a:cubicBezTo>
                    <a:pt x="5084" y="12550"/>
                    <a:pt x="2882" y="11072"/>
                    <a:pt x="1946" y="8824"/>
                  </a:cubicBezTo>
                  <a:cubicBezTo>
                    <a:pt x="1011" y="6562"/>
                    <a:pt x="1524" y="3967"/>
                    <a:pt x="3259" y="2248"/>
                  </a:cubicBezTo>
                  <a:cubicBezTo>
                    <a:pt x="4978" y="528"/>
                    <a:pt x="7573" y="0"/>
                    <a:pt x="9835" y="936"/>
                  </a:cubicBezTo>
                  <a:cubicBezTo>
                    <a:pt x="12083" y="1871"/>
                    <a:pt x="13561" y="4073"/>
                    <a:pt x="13561" y="6517"/>
                  </a:cubicBezTo>
                  <a:cubicBezTo>
                    <a:pt x="13561" y="9850"/>
                    <a:pt x="10861" y="12550"/>
                    <a:pt x="7528" y="12550"/>
                  </a:cubicBezTo>
                  <a:close/>
                  <a:moveTo>
                    <a:pt x="7528" y="890"/>
                  </a:moveTo>
                  <a:cubicBezTo>
                    <a:pt x="2520" y="890"/>
                    <a:pt x="1" y="6939"/>
                    <a:pt x="3545" y="10484"/>
                  </a:cubicBezTo>
                  <a:cubicBezTo>
                    <a:pt x="5159" y="12098"/>
                    <a:pt x="7573" y="12580"/>
                    <a:pt x="9669" y="11705"/>
                  </a:cubicBezTo>
                  <a:cubicBezTo>
                    <a:pt x="11766" y="10831"/>
                    <a:pt x="13139" y="8779"/>
                    <a:pt x="13139" y="6517"/>
                  </a:cubicBezTo>
                  <a:cubicBezTo>
                    <a:pt x="13139" y="3409"/>
                    <a:pt x="10620" y="890"/>
                    <a:pt x="7528" y="89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7507575" y="3745025"/>
              <a:ext cx="173850" cy="48347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857150" y="3986375"/>
              <a:ext cx="173850" cy="242125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598825" y="3859300"/>
              <a:ext cx="297550" cy="264750"/>
            </a:xfrm>
            <a:custGeom>
              <a:avLst/>
              <a:gdLst/>
              <a:ahLst/>
              <a:cxnLst/>
              <a:rect l="l" t="t" r="r" b="b"/>
              <a:pathLst>
                <a:path w="11902" h="10590" extrusionOk="0">
                  <a:moveTo>
                    <a:pt x="6819" y="1297"/>
                  </a:moveTo>
                  <a:cubicBezTo>
                    <a:pt x="10197" y="1282"/>
                    <a:pt x="11902" y="5385"/>
                    <a:pt x="9503" y="7784"/>
                  </a:cubicBezTo>
                  <a:cubicBezTo>
                    <a:pt x="7105" y="10182"/>
                    <a:pt x="3017" y="8492"/>
                    <a:pt x="3017" y="5099"/>
                  </a:cubicBezTo>
                  <a:cubicBezTo>
                    <a:pt x="3017" y="3002"/>
                    <a:pt x="4707" y="1297"/>
                    <a:pt x="6819" y="1297"/>
                  </a:cubicBezTo>
                  <a:close/>
                  <a:moveTo>
                    <a:pt x="6819" y="0"/>
                  </a:moveTo>
                  <a:cubicBezTo>
                    <a:pt x="2278" y="0"/>
                    <a:pt x="1" y="5491"/>
                    <a:pt x="3213" y="8689"/>
                  </a:cubicBezTo>
                  <a:cubicBezTo>
                    <a:pt x="4677" y="10152"/>
                    <a:pt x="6864" y="10589"/>
                    <a:pt x="8764" y="9790"/>
                  </a:cubicBezTo>
                  <a:cubicBezTo>
                    <a:pt x="10665" y="9005"/>
                    <a:pt x="11902" y="7150"/>
                    <a:pt x="11902" y="5099"/>
                  </a:cubicBezTo>
                  <a:cubicBezTo>
                    <a:pt x="11902" y="2278"/>
                    <a:pt x="9624" y="0"/>
                    <a:pt x="681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1488549299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3" name="Google Shape;413;p20"/>
          <p:cNvSpPr/>
          <p:nvPr/>
        </p:nvSpPr>
        <p:spPr>
          <a:xfrm rot="10800000">
            <a:off x="10558920" y="-2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4" name="Google Shape;414;p20"/>
          <p:cNvSpPr/>
          <p:nvPr/>
        </p:nvSpPr>
        <p:spPr>
          <a:xfrm rot="10800000">
            <a:off x="9154888" y="-2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897841143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346135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 txBox="1">
            <a:spLocks noGrp="1"/>
          </p:cNvSpPr>
          <p:nvPr>
            <p:ph type="title"/>
          </p:nvPr>
        </p:nvSpPr>
        <p:spPr>
          <a:xfrm>
            <a:off x="5818267" y="1354353"/>
            <a:ext cx="4091599" cy="2891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9" name="Google Shape;419;p22"/>
          <p:cNvSpPr txBox="1">
            <a:spLocks noGrp="1"/>
          </p:cNvSpPr>
          <p:nvPr>
            <p:ph type="subTitle" idx="1"/>
          </p:nvPr>
        </p:nvSpPr>
        <p:spPr>
          <a:xfrm>
            <a:off x="5818267" y="4368451"/>
            <a:ext cx="5545599" cy="11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2307488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603868" y="46174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3" name="Google Shape;423;p23"/>
          <p:cNvSpPr txBox="1">
            <a:spLocks noGrp="1"/>
          </p:cNvSpPr>
          <p:nvPr>
            <p:ph type="subTitle" idx="2"/>
          </p:nvPr>
        </p:nvSpPr>
        <p:spPr>
          <a:xfrm>
            <a:off x="4603834" y="5034768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4" name="Google Shape;424;p23"/>
          <p:cNvSpPr txBox="1">
            <a:spLocks noGrp="1"/>
          </p:cNvSpPr>
          <p:nvPr>
            <p:ph type="subTitle" idx="3"/>
          </p:nvPr>
        </p:nvSpPr>
        <p:spPr>
          <a:xfrm>
            <a:off x="1378998" y="46174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5" name="Google Shape;425;p23"/>
          <p:cNvSpPr txBox="1">
            <a:spLocks noGrp="1"/>
          </p:cNvSpPr>
          <p:nvPr>
            <p:ph type="subTitle" idx="4"/>
          </p:nvPr>
        </p:nvSpPr>
        <p:spPr>
          <a:xfrm>
            <a:off x="1378968" y="5034768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23"/>
          <p:cNvSpPr txBox="1">
            <a:spLocks noGrp="1"/>
          </p:cNvSpPr>
          <p:nvPr>
            <p:ph type="subTitle" idx="5"/>
          </p:nvPr>
        </p:nvSpPr>
        <p:spPr>
          <a:xfrm>
            <a:off x="7828831" y="46174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7" name="Google Shape;427;p23"/>
          <p:cNvSpPr txBox="1">
            <a:spLocks noGrp="1"/>
          </p:cNvSpPr>
          <p:nvPr>
            <p:ph type="subTitle" idx="6"/>
          </p:nvPr>
        </p:nvSpPr>
        <p:spPr>
          <a:xfrm>
            <a:off x="7828801" y="5034768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title" idx="7" hasCustomPrompt="1"/>
          </p:nvPr>
        </p:nvSpPr>
        <p:spPr>
          <a:xfrm>
            <a:off x="1895103" y="2644533"/>
            <a:ext cx="1952402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23"/>
          <p:cNvSpPr txBox="1">
            <a:spLocks noGrp="1"/>
          </p:cNvSpPr>
          <p:nvPr>
            <p:ph type="title" idx="8" hasCustomPrompt="1"/>
          </p:nvPr>
        </p:nvSpPr>
        <p:spPr>
          <a:xfrm>
            <a:off x="5119667" y="2644533"/>
            <a:ext cx="1952402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t>xx%</a:t>
            </a:r>
          </a:p>
        </p:txBody>
      </p:sp>
      <p:sp>
        <p:nvSpPr>
          <p:cNvPr id="430" name="Google Shape;430;p23"/>
          <p:cNvSpPr txBox="1">
            <a:spLocks noGrp="1"/>
          </p:cNvSpPr>
          <p:nvPr>
            <p:ph type="title" idx="9" hasCustomPrompt="1"/>
          </p:nvPr>
        </p:nvSpPr>
        <p:spPr>
          <a:xfrm>
            <a:off x="8344236" y="2644533"/>
            <a:ext cx="1952801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t>xx%</a:t>
            </a:r>
          </a:p>
        </p:txBody>
      </p:sp>
      <p:grpSp>
        <p:nvGrpSpPr>
          <p:cNvPr id="431" name="Google Shape;431;p23"/>
          <p:cNvGrpSpPr/>
          <p:nvPr/>
        </p:nvGrpSpPr>
        <p:grpSpPr>
          <a:xfrm>
            <a:off x="6746441" y="-934757"/>
            <a:ext cx="2445656" cy="2445655"/>
            <a:chOff x="6496201" y="285832"/>
            <a:chExt cx="1297200" cy="1297200"/>
          </a:xfrm>
        </p:grpSpPr>
        <p:sp>
          <p:nvSpPr>
            <p:cNvPr id="432" name="Google Shape;432;p23"/>
            <p:cNvSpPr/>
            <p:nvPr/>
          </p:nvSpPr>
          <p:spPr>
            <a:xfrm>
              <a:off x="6496201" y="285832"/>
              <a:ext cx="1297200" cy="1297200"/>
            </a:xfrm>
            <a:prstGeom prst="ellipse">
              <a:avLst/>
            </a:prstGeom>
            <a:solidFill>
              <a:srgbClr val="D9A3F3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33" name="Google Shape;433;p23"/>
            <p:cNvGrpSpPr/>
            <p:nvPr/>
          </p:nvGrpSpPr>
          <p:grpSpPr>
            <a:xfrm>
              <a:off x="6560741" y="365850"/>
              <a:ext cx="1129671" cy="1137203"/>
              <a:chOff x="-529750" y="2597875"/>
              <a:chExt cx="1191008" cy="1198949"/>
            </a:xfrm>
          </p:grpSpPr>
          <p:sp>
            <p:nvSpPr>
              <p:cNvPr id="434" name="Google Shape;434;p23"/>
              <p:cNvSpPr/>
              <p:nvPr/>
            </p:nvSpPr>
            <p:spPr>
              <a:xfrm>
                <a:off x="-529750" y="2597875"/>
                <a:ext cx="1167272" cy="1198949"/>
              </a:xfrm>
              <a:custGeom>
                <a:avLst/>
                <a:gdLst/>
                <a:ahLst/>
                <a:cxnLst/>
                <a:rect l="l" t="t" r="r" b="b"/>
                <a:pathLst>
                  <a:path w="22220" h="22823" extrusionOk="0">
                    <a:moveTo>
                      <a:pt x="11540" y="22219"/>
                    </a:moveTo>
                    <a:cubicBezTo>
                      <a:pt x="7211" y="22219"/>
                      <a:pt x="3319" y="19609"/>
                      <a:pt x="1660" y="15612"/>
                    </a:cubicBezTo>
                    <a:cubicBezTo>
                      <a:pt x="0" y="11630"/>
                      <a:pt x="921" y="7029"/>
                      <a:pt x="3967" y="3967"/>
                    </a:cubicBezTo>
                    <a:cubicBezTo>
                      <a:pt x="7030" y="905"/>
                      <a:pt x="11630" y="0"/>
                      <a:pt x="15627" y="1644"/>
                    </a:cubicBezTo>
                    <a:cubicBezTo>
                      <a:pt x="19625" y="3304"/>
                      <a:pt x="22219" y="7210"/>
                      <a:pt x="22219" y="11524"/>
                    </a:cubicBezTo>
                    <a:cubicBezTo>
                      <a:pt x="22219" y="17422"/>
                      <a:pt x="17437" y="22219"/>
                      <a:pt x="11540" y="22219"/>
                    </a:cubicBezTo>
                    <a:close/>
                    <a:moveTo>
                      <a:pt x="11540" y="1056"/>
                    </a:moveTo>
                    <a:cubicBezTo>
                      <a:pt x="7301" y="1056"/>
                      <a:pt x="3485" y="3605"/>
                      <a:pt x="1871" y="7527"/>
                    </a:cubicBezTo>
                    <a:cubicBezTo>
                      <a:pt x="242" y="11434"/>
                      <a:pt x="1147" y="15929"/>
                      <a:pt x="4133" y="18931"/>
                    </a:cubicBezTo>
                    <a:cubicBezTo>
                      <a:pt x="7120" y="21917"/>
                      <a:pt x="11630" y="22822"/>
                      <a:pt x="15537" y="21193"/>
                    </a:cubicBezTo>
                    <a:cubicBezTo>
                      <a:pt x="19444" y="19579"/>
                      <a:pt x="22008" y="15763"/>
                      <a:pt x="22008" y="11524"/>
                    </a:cubicBezTo>
                    <a:cubicBezTo>
                      <a:pt x="21993" y="5747"/>
                      <a:pt x="17317" y="1071"/>
                      <a:pt x="11540" y="10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-418803" y="2708769"/>
                <a:ext cx="990553" cy="989765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41" extrusionOk="0">
                    <a:moveTo>
                      <a:pt x="9428" y="18841"/>
                    </a:moveTo>
                    <a:cubicBezTo>
                      <a:pt x="4209" y="18841"/>
                      <a:pt x="0" y="14617"/>
                      <a:pt x="0" y="9413"/>
                    </a:cubicBezTo>
                    <a:cubicBezTo>
                      <a:pt x="0" y="9082"/>
                      <a:pt x="15" y="8765"/>
                      <a:pt x="45" y="8433"/>
                    </a:cubicBezTo>
                    <a:cubicBezTo>
                      <a:pt x="558" y="3636"/>
                      <a:pt x="4601" y="1"/>
                      <a:pt x="9428" y="1"/>
                    </a:cubicBezTo>
                    <a:cubicBezTo>
                      <a:pt x="14239" y="1"/>
                      <a:pt x="18282" y="3636"/>
                      <a:pt x="18795" y="8433"/>
                    </a:cubicBezTo>
                    <a:lnTo>
                      <a:pt x="18795" y="8433"/>
                    </a:lnTo>
                    <a:cubicBezTo>
                      <a:pt x="18825" y="8765"/>
                      <a:pt x="18855" y="9082"/>
                      <a:pt x="18855" y="9413"/>
                    </a:cubicBezTo>
                    <a:cubicBezTo>
                      <a:pt x="18855" y="14617"/>
                      <a:pt x="14632" y="18841"/>
                      <a:pt x="9428" y="18841"/>
                    </a:cubicBezTo>
                    <a:close/>
                    <a:moveTo>
                      <a:pt x="9428" y="152"/>
                    </a:moveTo>
                    <a:cubicBezTo>
                      <a:pt x="4676" y="137"/>
                      <a:pt x="694" y="3727"/>
                      <a:pt x="211" y="8448"/>
                    </a:cubicBezTo>
                    <a:cubicBezTo>
                      <a:pt x="181" y="8780"/>
                      <a:pt x="166" y="9097"/>
                      <a:pt x="166" y="9428"/>
                    </a:cubicBezTo>
                    <a:cubicBezTo>
                      <a:pt x="91" y="14587"/>
                      <a:pt x="4254" y="18811"/>
                      <a:pt x="9428" y="18811"/>
                    </a:cubicBezTo>
                    <a:cubicBezTo>
                      <a:pt x="14586" y="18811"/>
                      <a:pt x="18749" y="14587"/>
                      <a:pt x="18674" y="9428"/>
                    </a:cubicBezTo>
                    <a:cubicBezTo>
                      <a:pt x="18674" y="9097"/>
                      <a:pt x="18659" y="8780"/>
                      <a:pt x="18629" y="8448"/>
                    </a:cubicBezTo>
                    <a:lnTo>
                      <a:pt x="18629" y="8448"/>
                    </a:lnTo>
                    <a:cubicBezTo>
                      <a:pt x="18146" y="3727"/>
                      <a:pt x="14164" y="137"/>
                      <a:pt x="9428" y="152"/>
                    </a:cubicBezTo>
                    <a:close/>
                    <a:moveTo>
                      <a:pt x="9428" y="16895"/>
                    </a:moveTo>
                    <a:cubicBezTo>
                      <a:pt x="8372" y="16895"/>
                      <a:pt x="7331" y="16684"/>
                      <a:pt x="6381" y="16261"/>
                    </a:cubicBezTo>
                    <a:cubicBezTo>
                      <a:pt x="5415" y="15824"/>
                      <a:pt x="4556" y="15206"/>
                      <a:pt x="3862" y="14421"/>
                    </a:cubicBezTo>
                    <a:cubicBezTo>
                      <a:pt x="2625" y="13049"/>
                      <a:pt x="1946" y="11269"/>
                      <a:pt x="1946" y="9413"/>
                    </a:cubicBezTo>
                    <a:cubicBezTo>
                      <a:pt x="1946" y="9157"/>
                      <a:pt x="1961" y="8901"/>
                      <a:pt x="1991" y="8629"/>
                    </a:cubicBezTo>
                    <a:cubicBezTo>
                      <a:pt x="2202" y="6517"/>
                      <a:pt x="3319" y="4602"/>
                      <a:pt x="5038" y="3350"/>
                    </a:cubicBezTo>
                    <a:cubicBezTo>
                      <a:pt x="5883" y="2731"/>
                      <a:pt x="6848" y="2309"/>
                      <a:pt x="7874" y="2083"/>
                    </a:cubicBezTo>
                    <a:cubicBezTo>
                      <a:pt x="8900" y="1871"/>
                      <a:pt x="9956" y="1871"/>
                      <a:pt x="10981" y="2083"/>
                    </a:cubicBezTo>
                    <a:cubicBezTo>
                      <a:pt x="12007" y="2309"/>
                      <a:pt x="12987" y="2746"/>
                      <a:pt x="13832" y="3365"/>
                    </a:cubicBezTo>
                    <a:cubicBezTo>
                      <a:pt x="15537" y="4602"/>
                      <a:pt x="16653" y="6532"/>
                      <a:pt x="16864" y="8644"/>
                    </a:cubicBezTo>
                    <a:cubicBezTo>
                      <a:pt x="16894" y="8901"/>
                      <a:pt x="16909" y="9172"/>
                      <a:pt x="16909" y="9428"/>
                    </a:cubicBezTo>
                    <a:cubicBezTo>
                      <a:pt x="16909" y="10213"/>
                      <a:pt x="16789" y="10982"/>
                      <a:pt x="16547" y="11736"/>
                    </a:cubicBezTo>
                    <a:cubicBezTo>
                      <a:pt x="16215" y="12732"/>
                      <a:pt x="15687" y="13652"/>
                      <a:pt x="14979" y="14421"/>
                    </a:cubicBezTo>
                    <a:cubicBezTo>
                      <a:pt x="14285" y="15206"/>
                      <a:pt x="13425" y="15824"/>
                      <a:pt x="12475" y="16261"/>
                    </a:cubicBezTo>
                    <a:cubicBezTo>
                      <a:pt x="11509" y="16684"/>
                      <a:pt x="10468" y="16895"/>
                      <a:pt x="9428" y="16895"/>
                    </a:cubicBezTo>
                    <a:close/>
                    <a:moveTo>
                      <a:pt x="9428" y="2098"/>
                    </a:moveTo>
                    <a:cubicBezTo>
                      <a:pt x="8915" y="2098"/>
                      <a:pt x="8402" y="2158"/>
                      <a:pt x="7904" y="2264"/>
                    </a:cubicBezTo>
                    <a:cubicBezTo>
                      <a:pt x="6894" y="2460"/>
                      <a:pt x="5943" y="2882"/>
                      <a:pt x="5114" y="3500"/>
                    </a:cubicBezTo>
                    <a:cubicBezTo>
                      <a:pt x="3439" y="4707"/>
                      <a:pt x="2353" y="6593"/>
                      <a:pt x="2142" y="8659"/>
                    </a:cubicBezTo>
                    <a:cubicBezTo>
                      <a:pt x="2112" y="8916"/>
                      <a:pt x="2097" y="9172"/>
                      <a:pt x="2097" y="9413"/>
                    </a:cubicBezTo>
                    <a:cubicBezTo>
                      <a:pt x="2097" y="11223"/>
                      <a:pt x="2761" y="12973"/>
                      <a:pt x="3982" y="14316"/>
                    </a:cubicBezTo>
                    <a:cubicBezTo>
                      <a:pt x="4676" y="15085"/>
                      <a:pt x="5506" y="15688"/>
                      <a:pt x="6441" y="16111"/>
                    </a:cubicBezTo>
                    <a:cubicBezTo>
                      <a:pt x="8342" y="16955"/>
                      <a:pt x="10499" y="16955"/>
                      <a:pt x="12399" y="16111"/>
                    </a:cubicBezTo>
                    <a:cubicBezTo>
                      <a:pt x="13334" y="15688"/>
                      <a:pt x="14179" y="15085"/>
                      <a:pt x="14858" y="14316"/>
                    </a:cubicBezTo>
                    <a:cubicBezTo>
                      <a:pt x="15552" y="13561"/>
                      <a:pt x="16065" y="12656"/>
                      <a:pt x="16381" y="11676"/>
                    </a:cubicBezTo>
                    <a:lnTo>
                      <a:pt x="16381" y="11676"/>
                    </a:lnTo>
                    <a:cubicBezTo>
                      <a:pt x="16623" y="10952"/>
                      <a:pt x="16743" y="10183"/>
                      <a:pt x="16743" y="9413"/>
                    </a:cubicBezTo>
                    <a:cubicBezTo>
                      <a:pt x="16743" y="9157"/>
                      <a:pt x="16728" y="8901"/>
                      <a:pt x="16698" y="8659"/>
                    </a:cubicBezTo>
                    <a:cubicBezTo>
                      <a:pt x="16592" y="7633"/>
                      <a:pt x="16276" y="6638"/>
                      <a:pt x="15763" y="5763"/>
                    </a:cubicBezTo>
                    <a:cubicBezTo>
                      <a:pt x="15250" y="4873"/>
                      <a:pt x="14556" y="4104"/>
                      <a:pt x="13727" y="3500"/>
                    </a:cubicBezTo>
                    <a:cubicBezTo>
                      <a:pt x="12475" y="2580"/>
                      <a:pt x="10966" y="2098"/>
                      <a:pt x="9413" y="20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71686" y="3592295"/>
                <a:ext cx="8773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7" extrusionOk="0">
                    <a:moveTo>
                      <a:pt x="0" y="1"/>
                    </a:moveTo>
                    <a:lnTo>
                      <a:pt x="166" y="1"/>
                    </a:lnTo>
                    <a:lnTo>
                      <a:pt x="166" y="1946"/>
                    </a:lnTo>
                    <a:lnTo>
                      <a:pt x="0" y="1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230122" y="3557414"/>
                <a:ext cx="49223" cy="9597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827" extrusionOk="0">
                    <a:moveTo>
                      <a:pt x="1" y="61"/>
                    </a:moveTo>
                    <a:lnTo>
                      <a:pt x="152" y="1"/>
                    </a:lnTo>
                    <a:lnTo>
                      <a:pt x="936" y="1766"/>
                    </a:lnTo>
                    <a:lnTo>
                      <a:pt x="785" y="18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362449" y="3460756"/>
                <a:ext cx="80900" cy="74544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419" extrusionOk="0">
                    <a:moveTo>
                      <a:pt x="1" y="121"/>
                    </a:moveTo>
                    <a:lnTo>
                      <a:pt x="107" y="1"/>
                    </a:lnTo>
                    <a:lnTo>
                      <a:pt x="1539" y="1298"/>
                    </a:lnTo>
                    <a:lnTo>
                      <a:pt x="1434" y="14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444872" y="3318922"/>
                <a:ext cx="99129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770" extrusionOk="0">
                    <a:moveTo>
                      <a:pt x="1" y="167"/>
                    </a:moveTo>
                    <a:lnTo>
                      <a:pt x="46" y="1"/>
                    </a:lnTo>
                    <a:lnTo>
                      <a:pt x="1886" y="604"/>
                    </a:lnTo>
                    <a:lnTo>
                      <a:pt x="1841" y="7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462312" y="3147774"/>
                <a:ext cx="102281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" extrusionOk="0">
                    <a:moveTo>
                      <a:pt x="16" y="363"/>
                    </a:moveTo>
                    <a:lnTo>
                      <a:pt x="1" y="197"/>
                    </a:lnTo>
                    <a:lnTo>
                      <a:pt x="1931" y="1"/>
                    </a:lnTo>
                    <a:lnTo>
                      <a:pt x="1946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410831" y="2954458"/>
                <a:ext cx="92720" cy="57891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102" extrusionOk="0">
                    <a:moveTo>
                      <a:pt x="0" y="965"/>
                    </a:moveTo>
                    <a:lnTo>
                      <a:pt x="1674" y="0"/>
                    </a:lnTo>
                    <a:lnTo>
                      <a:pt x="1765" y="136"/>
                    </a:lnTo>
                    <a:lnTo>
                      <a:pt x="91" y="11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301460" y="2803903"/>
                <a:ext cx="66611" cy="8799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75" extrusionOk="0">
                    <a:moveTo>
                      <a:pt x="0" y="1569"/>
                    </a:moveTo>
                    <a:lnTo>
                      <a:pt x="1132" y="0"/>
                    </a:lnTo>
                    <a:lnTo>
                      <a:pt x="1268" y="106"/>
                    </a:lnTo>
                    <a:lnTo>
                      <a:pt x="136" y="16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152480" y="2722269"/>
                <a:ext cx="30154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947" extrusionOk="0">
                    <a:moveTo>
                      <a:pt x="1" y="1901"/>
                    </a:moveTo>
                    <a:lnTo>
                      <a:pt x="408" y="0"/>
                    </a:lnTo>
                    <a:lnTo>
                      <a:pt x="574" y="46"/>
                    </a:lnTo>
                    <a:lnTo>
                      <a:pt x="167" y="1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-30541" y="2723057"/>
                <a:ext cx="30154" cy="10149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932" extrusionOk="0">
                    <a:moveTo>
                      <a:pt x="0" y="31"/>
                    </a:moveTo>
                    <a:lnTo>
                      <a:pt x="166" y="1"/>
                    </a:lnTo>
                    <a:lnTo>
                      <a:pt x="573" y="1886"/>
                    </a:lnTo>
                    <a:lnTo>
                      <a:pt x="408" y="19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-215978" y="2803903"/>
                <a:ext cx="67399" cy="87204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660" extrusionOk="0">
                    <a:moveTo>
                      <a:pt x="1" y="91"/>
                    </a:moveTo>
                    <a:lnTo>
                      <a:pt x="136" y="0"/>
                    </a:lnTo>
                    <a:lnTo>
                      <a:pt x="1283" y="1569"/>
                    </a:lnTo>
                    <a:lnTo>
                      <a:pt x="1147" y="16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-350669" y="2954458"/>
                <a:ext cx="91984" cy="58679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117" extrusionOk="0">
                    <a:moveTo>
                      <a:pt x="1675" y="1116"/>
                    </a:moveTo>
                    <a:lnTo>
                      <a:pt x="0" y="136"/>
                    </a:lnTo>
                    <a:lnTo>
                      <a:pt x="76" y="0"/>
                    </a:lnTo>
                    <a:lnTo>
                      <a:pt x="1750" y="9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-412499" y="3147774"/>
                <a:ext cx="102281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" extrusionOk="0">
                    <a:moveTo>
                      <a:pt x="1932" y="363"/>
                    </a:moveTo>
                    <a:lnTo>
                      <a:pt x="1" y="166"/>
                    </a:lnTo>
                    <a:lnTo>
                      <a:pt x="16" y="1"/>
                    </a:lnTo>
                    <a:lnTo>
                      <a:pt x="1947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>
                <a:off x="-391854" y="3319709"/>
                <a:ext cx="99076" cy="39662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755" extrusionOk="0">
                    <a:moveTo>
                      <a:pt x="0" y="589"/>
                    </a:moveTo>
                    <a:lnTo>
                      <a:pt x="1840" y="1"/>
                    </a:lnTo>
                    <a:lnTo>
                      <a:pt x="1886" y="152"/>
                    </a:lnTo>
                    <a:lnTo>
                      <a:pt x="45" y="7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>
                <a:off x="-291256" y="3460756"/>
                <a:ext cx="81688" cy="74544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419" extrusionOk="0">
                    <a:moveTo>
                      <a:pt x="1" y="1298"/>
                    </a:moveTo>
                    <a:lnTo>
                      <a:pt x="1434" y="1"/>
                    </a:lnTo>
                    <a:lnTo>
                      <a:pt x="1554" y="121"/>
                    </a:lnTo>
                    <a:lnTo>
                      <a:pt x="106" y="14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-127199" y="3556626"/>
                <a:ext cx="49170" cy="9676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842" extrusionOk="0">
                    <a:moveTo>
                      <a:pt x="0" y="1766"/>
                    </a:moveTo>
                    <a:lnTo>
                      <a:pt x="784" y="1"/>
                    </a:lnTo>
                    <a:lnTo>
                      <a:pt x="935" y="76"/>
                    </a:lnTo>
                    <a:lnTo>
                      <a:pt x="151" y="18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-191393" y="2935442"/>
                <a:ext cx="535674" cy="535674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10197" extrusionOk="0">
                    <a:moveTo>
                      <a:pt x="5099" y="0"/>
                    </a:moveTo>
                    <a:lnTo>
                      <a:pt x="4978" y="0"/>
                    </a:lnTo>
                    <a:lnTo>
                      <a:pt x="5008" y="1177"/>
                    </a:lnTo>
                    <a:lnTo>
                      <a:pt x="5099" y="1177"/>
                    </a:lnTo>
                    <a:lnTo>
                      <a:pt x="5099" y="0"/>
                    </a:lnTo>
                    <a:close/>
                    <a:moveTo>
                      <a:pt x="4767" y="15"/>
                    </a:moveTo>
                    <a:lnTo>
                      <a:pt x="4706" y="15"/>
                    </a:lnTo>
                    <a:lnTo>
                      <a:pt x="4691" y="15"/>
                    </a:lnTo>
                    <a:lnTo>
                      <a:pt x="4631" y="15"/>
                    </a:lnTo>
                    <a:lnTo>
                      <a:pt x="4737" y="1192"/>
                    </a:lnTo>
                    <a:lnTo>
                      <a:pt x="4827" y="1192"/>
                    </a:lnTo>
                    <a:lnTo>
                      <a:pt x="4767" y="15"/>
                    </a:lnTo>
                    <a:close/>
                    <a:moveTo>
                      <a:pt x="4420" y="45"/>
                    </a:moveTo>
                    <a:lnTo>
                      <a:pt x="4344" y="60"/>
                    </a:lnTo>
                    <a:lnTo>
                      <a:pt x="4329" y="60"/>
                    </a:lnTo>
                    <a:lnTo>
                      <a:pt x="4299" y="60"/>
                    </a:lnTo>
                    <a:lnTo>
                      <a:pt x="4480" y="1222"/>
                    </a:lnTo>
                    <a:lnTo>
                      <a:pt x="4586" y="1207"/>
                    </a:lnTo>
                    <a:lnTo>
                      <a:pt x="4435" y="45"/>
                    </a:lnTo>
                    <a:close/>
                    <a:moveTo>
                      <a:pt x="4103" y="106"/>
                    </a:moveTo>
                    <a:lnTo>
                      <a:pt x="4058" y="106"/>
                    </a:lnTo>
                    <a:lnTo>
                      <a:pt x="4043" y="106"/>
                    </a:lnTo>
                    <a:lnTo>
                      <a:pt x="3967" y="121"/>
                    </a:lnTo>
                    <a:lnTo>
                      <a:pt x="4224" y="1267"/>
                    </a:lnTo>
                    <a:lnTo>
                      <a:pt x="4329" y="1252"/>
                    </a:lnTo>
                    <a:lnTo>
                      <a:pt x="4088" y="91"/>
                    </a:lnTo>
                    <a:close/>
                    <a:moveTo>
                      <a:pt x="3771" y="181"/>
                    </a:moveTo>
                    <a:lnTo>
                      <a:pt x="3696" y="196"/>
                    </a:lnTo>
                    <a:lnTo>
                      <a:pt x="3696" y="196"/>
                    </a:lnTo>
                    <a:lnTo>
                      <a:pt x="3651" y="211"/>
                    </a:lnTo>
                    <a:lnTo>
                      <a:pt x="3982" y="1342"/>
                    </a:lnTo>
                    <a:lnTo>
                      <a:pt x="4073" y="1312"/>
                    </a:lnTo>
                    <a:lnTo>
                      <a:pt x="3771" y="181"/>
                    </a:lnTo>
                    <a:close/>
                    <a:moveTo>
                      <a:pt x="3454" y="272"/>
                    </a:moveTo>
                    <a:lnTo>
                      <a:pt x="3319" y="317"/>
                    </a:lnTo>
                    <a:lnTo>
                      <a:pt x="3741" y="1418"/>
                    </a:lnTo>
                    <a:lnTo>
                      <a:pt x="3832" y="1388"/>
                    </a:lnTo>
                    <a:lnTo>
                      <a:pt x="3454" y="272"/>
                    </a:lnTo>
                    <a:close/>
                    <a:moveTo>
                      <a:pt x="3138" y="392"/>
                    </a:moveTo>
                    <a:lnTo>
                      <a:pt x="3123" y="392"/>
                    </a:lnTo>
                    <a:lnTo>
                      <a:pt x="3108" y="392"/>
                    </a:lnTo>
                    <a:lnTo>
                      <a:pt x="3092" y="392"/>
                    </a:lnTo>
                    <a:lnTo>
                      <a:pt x="3077" y="392"/>
                    </a:lnTo>
                    <a:lnTo>
                      <a:pt x="3017" y="407"/>
                    </a:lnTo>
                    <a:lnTo>
                      <a:pt x="3500" y="1493"/>
                    </a:lnTo>
                    <a:lnTo>
                      <a:pt x="3590" y="1448"/>
                    </a:lnTo>
                    <a:lnTo>
                      <a:pt x="3138" y="362"/>
                    </a:lnTo>
                    <a:close/>
                    <a:moveTo>
                      <a:pt x="2836" y="528"/>
                    </a:moveTo>
                    <a:lnTo>
                      <a:pt x="2806" y="543"/>
                    </a:lnTo>
                    <a:lnTo>
                      <a:pt x="2761" y="543"/>
                    </a:lnTo>
                    <a:lnTo>
                      <a:pt x="2715" y="573"/>
                    </a:lnTo>
                    <a:lnTo>
                      <a:pt x="3273" y="1614"/>
                    </a:lnTo>
                    <a:lnTo>
                      <a:pt x="3364" y="1569"/>
                    </a:lnTo>
                    <a:lnTo>
                      <a:pt x="2836" y="513"/>
                    </a:lnTo>
                    <a:close/>
                    <a:moveTo>
                      <a:pt x="2534" y="694"/>
                    </a:moveTo>
                    <a:lnTo>
                      <a:pt x="2459" y="739"/>
                    </a:lnTo>
                    <a:lnTo>
                      <a:pt x="2429" y="739"/>
                    </a:lnTo>
                    <a:lnTo>
                      <a:pt x="2429" y="739"/>
                    </a:lnTo>
                    <a:lnTo>
                      <a:pt x="3047" y="1750"/>
                    </a:lnTo>
                    <a:lnTo>
                      <a:pt x="3138" y="1689"/>
                    </a:lnTo>
                    <a:lnTo>
                      <a:pt x="2549" y="664"/>
                    </a:lnTo>
                    <a:close/>
                    <a:moveTo>
                      <a:pt x="2248" y="860"/>
                    </a:moveTo>
                    <a:lnTo>
                      <a:pt x="2172" y="920"/>
                    </a:lnTo>
                    <a:lnTo>
                      <a:pt x="2142" y="920"/>
                    </a:lnTo>
                    <a:lnTo>
                      <a:pt x="2821" y="1885"/>
                    </a:lnTo>
                    <a:lnTo>
                      <a:pt x="2911" y="1825"/>
                    </a:lnTo>
                    <a:lnTo>
                      <a:pt x="2248" y="845"/>
                    </a:lnTo>
                    <a:close/>
                    <a:moveTo>
                      <a:pt x="1976" y="1056"/>
                    </a:moveTo>
                    <a:lnTo>
                      <a:pt x="1976" y="1071"/>
                    </a:lnTo>
                    <a:lnTo>
                      <a:pt x="1886" y="1131"/>
                    </a:lnTo>
                    <a:lnTo>
                      <a:pt x="2625" y="2051"/>
                    </a:lnTo>
                    <a:lnTo>
                      <a:pt x="2700" y="1991"/>
                    </a:lnTo>
                    <a:lnTo>
                      <a:pt x="1976" y="1041"/>
                    </a:lnTo>
                    <a:close/>
                    <a:moveTo>
                      <a:pt x="1720" y="1267"/>
                    </a:moveTo>
                    <a:lnTo>
                      <a:pt x="1629" y="1342"/>
                    </a:lnTo>
                    <a:lnTo>
                      <a:pt x="1629" y="1342"/>
                    </a:lnTo>
                    <a:lnTo>
                      <a:pt x="1629" y="1342"/>
                    </a:lnTo>
                    <a:lnTo>
                      <a:pt x="1629" y="1342"/>
                    </a:lnTo>
                    <a:lnTo>
                      <a:pt x="2429" y="2217"/>
                    </a:lnTo>
                    <a:lnTo>
                      <a:pt x="2504" y="2142"/>
                    </a:lnTo>
                    <a:lnTo>
                      <a:pt x="1735" y="1267"/>
                    </a:lnTo>
                    <a:close/>
                    <a:moveTo>
                      <a:pt x="1478" y="1493"/>
                    </a:moveTo>
                    <a:lnTo>
                      <a:pt x="1448" y="1523"/>
                    </a:lnTo>
                    <a:lnTo>
                      <a:pt x="1448" y="1523"/>
                    </a:lnTo>
                    <a:lnTo>
                      <a:pt x="1448" y="1523"/>
                    </a:lnTo>
                    <a:lnTo>
                      <a:pt x="1433" y="1523"/>
                    </a:lnTo>
                    <a:lnTo>
                      <a:pt x="1418" y="1539"/>
                    </a:lnTo>
                    <a:lnTo>
                      <a:pt x="1403" y="1539"/>
                    </a:lnTo>
                    <a:lnTo>
                      <a:pt x="1403" y="1539"/>
                    </a:lnTo>
                    <a:lnTo>
                      <a:pt x="2263" y="2353"/>
                    </a:lnTo>
                    <a:lnTo>
                      <a:pt x="2323" y="2278"/>
                    </a:lnTo>
                    <a:lnTo>
                      <a:pt x="1494" y="1448"/>
                    </a:lnTo>
                    <a:close/>
                    <a:moveTo>
                      <a:pt x="1252" y="1735"/>
                    </a:moveTo>
                    <a:lnTo>
                      <a:pt x="1162" y="1840"/>
                    </a:lnTo>
                    <a:lnTo>
                      <a:pt x="2082" y="2594"/>
                    </a:lnTo>
                    <a:lnTo>
                      <a:pt x="2142" y="2519"/>
                    </a:lnTo>
                    <a:close/>
                    <a:moveTo>
                      <a:pt x="1041" y="1991"/>
                    </a:moveTo>
                    <a:lnTo>
                      <a:pt x="996" y="2051"/>
                    </a:lnTo>
                    <a:lnTo>
                      <a:pt x="996" y="2051"/>
                    </a:lnTo>
                    <a:lnTo>
                      <a:pt x="981" y="2082"/>
                    </a:lnTo>
                    <a:lnTo>
                      <a:pt x="981" y="2082"/>
                    </a:lnTo>
                    <a:lnTo>
                      <a:pt x="1931" y="2775"/>
                    </a:lnTo>
                    <a:cubicBezTo>
                      <a:pt x="1946" y="2745"/>
                      <a:pt x="1976" y="2730"/>
                      <a:pt x="1991" y="2700"/>
                    </a:cubicBezTo>
                    <a:lnTo>
                      <a:pt x="1056" y="1976"/>
                    </a:lnTo>
                    <a:close/>
                    <a:moveTo>
                      <a:pt x="845" y="2263"/>
                    </a:move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00" y="2353"/>
                    </a:lnTo>
                    <a:lnTo>
                      <a:pt x="1795" y="2987"/>
                    </a:lnTo>
                    <a:lnTo>
                      <a:pt x="1856" y="2896"/>
                    </a:lnTo>
                    <a:lnTo>
                      <a:pt x="875" y="2248"/>
                    </a:lnTo>
                    <a:close/>
                    <a:moveTo>
                      <a:pt x="679" y="2549"/>
                    </a:move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19" y="2655"/>
                    </a:lnTo>
                    <a:lnTo>
                      <a:pt x="1659" y="3213"/>
                    </a:lnTo>
                    <a:lnTo>
                      <a:pt x="1705" y="3137"/>
                    </a:lnTo>
                    <a:lnTo>
                      <a:pt x="679" y="2534"/>
                    </a:lnTo>
                    <a:close/>
                    <a:moveTo>
                      <a:pt x="513" y="2851"/>
                    </a:moveTo>
                    <a:cubicBezTo>
                      <a:pt x="513" y="2866"/>
                      <a:pt x="498" y="2896"/>
                      <a:pt x="483" y="2926"/>
                    </a:cubicBez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68" y="2956"/>
                    </a:lnTo>
                    <a:lnTo>
                      <a:pt x="1539" y="3439"/>
                    </a:lnTo>
                    <a:cubicBezTo>
                      <a:pt x="1554" y="3409"/>
                      <a:pt x="1569" y="3379"/>
                      <a:pt x="1584" y="3349"/>
                    </a:cubicBezTo>
                    <a:lnTo>
                      <a:pt x="528" y="2836"/>
                    </a:lnTo>
                    <a:close/>
                    <a:moveTo>
                      <a:pt x="377" y="3153"/>
                    </a:moveTo>
                    <a:cubicBezTo>
                      <a:pt x="377" y="3168"/>
                      <a:pt x="362" y="3198"/>
                      <a:pt x="362" y="3213"/>
                    </a:cubicBez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47" y="3243"/>
                    </a:lnTo>
                    <a:lnTo>
                      <a:pt x="1448" y="3665"/>
                    </a:lnTo>
                    <a:cubicBezTo>
                      <a:pt x="1463" y="3620"/>
                      <a:pt x="1478" y="3590"/>
                      <a:pt x="1494" y="3560"/>
                    </a:cubicBezTo>
                    <a:lnTo>
                      <a:pt x="392" y="3122"/>
                    </a:lnTo>
                    <a:close/>
                    <a:moveTo>
                      <a:pt x="257" y="3469"/>
                    </a:move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cubicBezTo>
                      <a:pt x="257" y="3499"/>
                      <a:pt x="242" y="3515"/>
                      <a:pt x="242" y="3530"/>
                    </a:cubicBezTo>
                    <a:lnTo>
                      <a:pt x="1373" y="3877"/>
                    </a:lnTo>
                    <a:cubicBezTo>
                      <a:pt x="1388" y="3846"/>
                      <a:pt x="1403" y="3816"/>
                      <a:pt x="1403" y="3771"/>
                    </a:cubicBezTo>
                    <a:lnTo>
                      <a:pt x="287" y="3394"/>
                    </a:lnTo>
                    <a:close/>
                    <a:moveTo>
                      <a:pt x="166" y="3786"/>
                    </a:move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cubicBezTo>
                      <a:pt x="166" y="3831"/>
                      <a:pt x="151" y="3846"/>
                      <a:pt x="151" y="3877"/>
                    </a:cubicBezTo>
                    <a:lnTo>
                      <a:pt x="151" y="3877"/>
                    </a:lnTo>
                    <a:lnTo>
                      <a:pt x="151" y="3877"/>
                    </a:lnTo>
                    <a:lnTo>
                      <a:pt x="1297" y="4148"/>
                    </a:lnTo>
                    <a:cubicBezTo>
                      <a:pt x="1313" y="4103"/>
                      <a:pt x="1313" y="4073"/>
                      <a:pt x="1328" y="4043"/>
                    </a:cubicBezTo>
                    <a:lnTo>
                      <a:pt x="181" y="3741"/>
                    </a:lnTo>
                    <a:close/>
                    <a:moveTo>
                      <a:pt x="91" y="4118"/>
                    </a:moveTo>
                    <a:lnTo>
                      <a:pt x="91" y="411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63"/>
                    </a:lnTo>
                    <a:lnTo>
                      <a:pt x="1252" y="4359"/>
                    </a:lnTo>
                    <a:cubicBezTo>
                      <a:pt x="1252" y="4329"/>
                      <a:pt x="1267" y="4284"/>
                      <a:pt x="1282" y="4254"/>
                    </a:cubicBezTo>
                    <a:lnTo>
                      <a:pt x="121" y="4027"/>
                    </a:lnTo>
                    <a:close/>
                    <a:moveTo>
                      <a:pt x="46" y="4435"/>
                    </a:moveTo>
                    <a:cubicBezTo>
                      <a:pt x="46" y="4480"/>
                      <a:pt x="30" y="4525"/>
                      <a:pt x="30" y="4570"/>
                    </a:cubicBezTo>
                    <a:lnTo>
                      <a:pt x="30" y="4570"/>
                    </a:lnTo>
                    <a:lnTo>
                      <a:pt x="30" y="4570"/>
                    </a:lnTo>
                    <a:lnTo>
                      <a:pt x="1207" y="4691"/>
                    </a:lnTo>
                    <a:lnTo>
                      <a:pt x="1207" y="4586"/>
                    </a:lnTo>
                    <a:lnTo>
                      <a:pt x="46" y="4435"/>
                    </a:lnTo>
                    <a:close/>
                    <a:moveTo>
                      <a:pt x="15" y="4782"/>
                    </a:move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87"/>
                    </a:lnTo>
                    <a:lnTo>
                      <a:pt x="1192" y="4932"/>
                    </a:lnTo>
                    <a:lnTo>
                      <a:pt x="1192" y="4842"/>
                    </a:lnTo>
                    <a:lnTo>
                      <a:pt x="15" y="4767"/>
                    </a:lnTo>
                    <a:close/>
                    <a:moveTo>
                      <a:pt x="1177" y="5098"/>
                    </a:moveTo>
                    <a:lnTo>
                      <a:pt x="0" y="5098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89"/>
                    </a:lnTo>
                    <a:lnTo>
                      <a:pt x="1177" y="5159"/>
                    </a:lnTo>
                    <a:lnTo>
                      <a:pt x="1177" y="5053"/>
                    </a:lnTo>
                    <a:close/>
                    <a:moveTo>
                      <a:pt x="1192" y="5370"/>
                    </a:moveTo>
                    <a:lnTo>
                      <a:pt x="15" y="5445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551"/>
                    </a:lnTo>
                    <a:lnTo>
                      <a:pt x="1192" y="5445"/>
                    </a:lnTo>
                    <a:lnTo>
                      <a:pt x="1192" y="5340"/>
                    </a:lnTo>
                    <a:close/>
                    <a:moveTo>
                      <a:pt x="1207" y="5626"/>
                    </a:move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cubicBezTo>
                      <a:pt x="46" y="5807"/>
                      <a:pt x="46" y="5822"/>
                      <a:pt x="46" y="5853"/>
                    </a:cubicBez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1222" y="5656"/>
                    </a:lnTo>
                    <a:cubicBezTo>
                      <a:pt x="1222" y="5626"/>
                      <a:pt x="1207" y="5596"/>
                      <a:pt x="1207" y="5566"/>
                    </a:cubicBezTo>
                    <a:close/>
                    <a:moveTo>
                      <a:pt x="1252" y="5868"/>
                    </a:moveTo>
                    <a:lnTo>
                      <a:pt x="91" y="6109"/>
                    </a:lnTo>
                    <a:lnTo>
                      <a:pt x="91" y="6124"/>
                    </a:lnTo>
                    <a:lnTo>
                      <a:pt x="91" y="6124"/>
                    </a:lnTo>
                    <a:cubicBezTo>
                      <a:pt x="91" y="6154"/>
                      <a:pt x="121" y="6200"/>
                      <a:pt x="121" y="6230"/>
                    </a:cubicBezTo>
                    <a:lnTo>
                      <a:pt x="1267" y="5973"/>
                    </a:lnTo>
                    <a:cubicBezTo>
                      <a:pt x="1267" y="5928"/>
                      <a:pt x="1252" y="5898"/>
                      <a:pt x="1252" y="5868"/>
                    </a:cubicBezTo>
                    <a:close/>
                    <a:moveTo>
                      <a:pt x="1313" y="6124"/>
                    </a:move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cubicBezTo>
                      <a:pt x="181" y="6456"/>
                      <a:pt x="196" y="6471"/>
                      <a:pt x="211" y="6501"/>
                    </a:cubicBezTo>
                    <a:lnTo>
                      <a:pt x="1343" y="6154"/>
                    </a:lnTo>
                    <a:cubicBezTo>
                      <a:pt x="1328" y="6124"/>
                      <a:pt x="1328" y="6094"/>
                      <a:pt x="1313" y="6064"/>
                    </a:cubicBezTo>
                    <a:close/>
                    <a:moveTo>
                      <a:pt x="1388" y="6365"/>
                    </a:moveTo>
                    <a:lnTo>
                      <a:pt x="272" y="6743"/>
                    </a:lnTo>
                    <a:cubicBezTo>
                      <a:pt x="272" y="6758"/>
                      <a:pt x="272" y="6758"/>
                      <a:pt x="287" y="6773"/>
                    </a:cubicBezTo>
                    <a:lnTo>
                      <a:pt x="287" y="6773"/>
                    </a:lnTo>
                    <a:lnTo>
                      <a:pt x="302" y="6863"/>
                    </a:lnTo>
                    <a:lnTo>
                      <a:pt x="302" y="6863"/>
                    </a:lnTo>
                    <a:lnTo>
                      <a:pt x="302" y="6863"/>
                    </a:lnTo>
                    <a:lnTo>
                      <a:pt x="1418" y="6441"/>
                    </a:lnTo>
                    <a:lnTo>
                      <a:pt x="1388" y="6350"/>
                    </a:lnTo>
                    <a:close/>
                    <a:moveTo>
                      <a:pt x="1478" y="6607"/>
                    </a:moveTo>
                    <a:lnTo>
                      <a:pt x="392" y="7059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cubicBezTo>
                      <a:pt x="423" y="7135"/>
                      <a:pt x="423" y="7150"/>
                      <a:pt x="438" y="7165"/>
                    </a:cubicBezTo>
                    <a:lnTo>
                      <a:pt x="1509" y="6682"/>
                    </a:lnTo>
                    <a:lnTo>
                      <a:pt x="1478" y="6592"/>
                    </a:lnTo>
                    <a:close/>
                    <a:moveTo>
                      <a:pt x="1584" y="6848"/>
                    </a:moveTo>
                    <a:lnTo>
                      <a:pt x="513" y="7376"/>
                    </a:lnTo>
                    <a:cubicBezTo>
                      <a:pt x="543" y="7421"/>
                      <a:pt x="558" y="7451"/>
                      <a:pt x="573" y="7497"/>
                    </a:cubicBezTo>
                    <a:lnTo>
                      <a:pt x="1629" y="6939"/>
                    </a:lnTo>
                    <a:cubicBezTo>
                      <a:pt x="1614" y="6908"/>
                      <a:pt x="1599" y="6878"/>
                      <a:pt x="1584" y="6848"/>
                    </a:cubicBezTo>
                    <a:close/>
                    <a:moveTo>
                      <a:pt x="1705" y="7074"/>
                    </a:moveTo>
                    <a:lnTo>
                      <a:pt x="679" y="7663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39" y="7753"/>
                    </a:lnTo>
                    <a:lnTo>
                      <a:pt x="1735" y="7135"/>
                    </a:lnTo>
                    <a:lnTo>
                      <a:pt x="1690" y="7044"/>
                    </a:lnTo>
                    <a:close/>
                    <a:moveTo>
                      <a:pt x="1840" y="7301"/>
                    </a:moveTo>
                    <a:lnTo>
                      <a:pt x="860" y="7949"/>
                    </a:lnTo>
                    <a:lnTo>
                      <a:pt x="875" y="7994"/>
                    </a:lnTo>
                    <a:lnTo>
                      <a:pt x="875" y="7994"/>
                    </a:lnTo>
                    <a:lnTo>
                      <a:pt x="875" y="7994"/>
                    </a:lnTo>
                    <a:lnTo>
                      <a:pt x="905" y="7994"/>
                    </a:lnTo>
                    <a:lnTo>
                      <a:pt x="905" y="7994"/>
                    </a:lnTo>
                    <a:lnTo>
                      <a:pt x="905" y="7994"/>
                    </a:lnTo>
                    <a:lnTo>
                      <a:pt x="920" y="8025"/>
                    </a:lnTo>
                    <a:lnTo>
                      <a:pt x="1886" y="7346"/>
                    </a:lnTo>
                    <a:lnTo>
                      <a:pt x="1825" y="7255"/>
                    </a:lnTo>
                    <a:close/>
                    <a:moveTo>
                      <a:pt x="1991" y="7497"/>
                    </a:moveTo>
                    <a:lnTo>
                      <a:pt x="1056" y="8221"/>
                    </a:lnTo>
                    <a:lnTo>
                      <a:pt x="1056" y="8221"/>
                    </a:lnTo>
                    <a:lnTo>
                      <a:pt x="1056" y="8221"/>
                    </a:lnTo>
                    <a:lnTo>
                      <a:pt x="1132" y="8311"/>
                    </a:lnTo>
                    <a:lnTo>
                      <a:pt x="2037" y="7557"/>
                    </a:lnTo>
                    <a:lnTo>
                      <a:pt x="1976" y="7482"/>
                    </a:lnTo>
                    <a:close/>
                    <a:moveTo>
                      <a:pt x="2157" y="7693"/>
                    </a:moveTo>
                    <a:lnTo>
                      <a:pt x="1267" y="8477"/>
                    </a:lnTo>
                    <a:lnTo>
                      <a:pt x="1343" y="8568"/>
                    </a:lnTo>
                    <a:lnTo>
                      <a:pt x="1343" y="8568"/>
                    </a:lnTo>
                    <a:lnTo>
                      <a:pt x="1343" y="8568"/>
                    </a:lnTo>
                    <a:lnTo>
                      <a:pt x="2218" y="7768"/>
                    </a:lnTo>
                    <a:lnTo>
                      <a:pt x="2142" y="7693"/>
                    </a:lnTo>
                    <a:close/>
                    <a:moveTo>
                      <a:pt x="2323" y="7889"/>
                    </a:moveTo>
                    <a:lnTo>
                      <a:pt x="1494" y="8719"/>
                    </a:lnTo>
                    <a:lnTo>
                      <a:pt x="1509" y="8719"/>
                    </a:lnTo>
                    <a:lnTo>
                      <a:pt x="1584" y="8794"/>
                    </a:lnTo>
                    <a:lnTo>
                      <a:pt x="2399" y="7934"/>
                    </a:lnTo>
                    <a:lnTo>
                      <a:pt x="2323" y="7874"/>
                    </a:lnTo>
                    <a:close/>
                    <a:moveTo>
                      <a:pt x="2519" y="8070"/>
                    </a:moveTo>
                    <a:lnTo>
                      <a:pt x="1735" y="8960"/>
                    </a:lnTo>
                    <a:lnTo>
                      <a:pt x="1840" y="9035"/>
                    </a:lnTo>
                    <a:lnTo>
                      <a:pt x="2595" y="8130"/>
                    </a:lnTo>
                    <a:lnTo>
                      <a:pt x="2519" y="8070"/>
                    </a:lnTo>
                    <a:close/>
                    <a:moveTo>
                      <a:pt x="2715" y="8221"/>
                    </a:moveTo>
                    <a:lnTo>
                      <a:pt x="1991" y="9171"/>
                    </a:lnTo>
                    <a:lnTo>
                      <a:pt x="2006" y="9186"/>
                    </a:lnTo>
                    <a:lnTo>
                      <a:pt x="2022" y="9186"/>
                    </a:lnTo>
                    <a:lnTo>
                      <a:pt x="2022" y="9186"/>
                    </a:lnTo>
                    <a:lnTo>
                      <a:pt x="2022" y="9186"/>
                    </a:lnTo>
                    <a:lnTo>
                      <a:pt x="2067" y="9216"/>
                    </a:lnTo>
                    <a:lnTo>
                      <a:pt x="2082" y="9216"/>
                    </a:lnTo>
                    <a:lnTo>
                      <a:pt x="2097" y="9216"/>
                    </a:lnTo>
                    <a:lnTo>
                      <a:pt x="2791" y="8266"/>
                    </a:lnTo>
                    <a:lnTo>
                      <a:pt x="2715" y="8206"/>
                    </a:lnTo>
                    <a:close/>
                    <a:moveTo>
                      <a:pt x="2927" y="8372"/>
                    </a:moveTo>
                    <a:lnTo>
                      <a:pt x="2278" y="9352"/>
                    </a:lnTo>
                    <a:lnTo>
                      <a:pt x="2338" y="9397"/>
                    </a:lnTo>
                    <a:lnTo>
                      <a:pt x="2353" y="9397"/>
                    </a:lnTo>
                    <a:lnTo>
                      <a:pt x="2384" y="9412"/>
                    </a:lnTo>
                    <a:lnTo>
                      <a:pt x="2384" y="9412"/>
                    </a:lnTo>
                    <a:lnTo>
                      <a:pt x="3002" y="8417"/>
                    </a:lnTo>
                    <a:lnTo>
                      <a:pt x="2927" y="8357"/>
                    </a:lnTo>
                    <a:close/>
                    <a:moveTo>
                      <a:pt x="3138" y="8507"/>
                    </a:moveTo>
                    <a:lnTo>
                      <a:pt x="2549" y="9533"/>
                    </a:lnTo>
                    <a:lnTo>
                      <a:pt x="2595" y="9563"/>
                    </a:lnTo>
                    <a:lnTo>
                      <a:pt x="2595" y="9563"/>
                    </a:lnTo>
                    <a:lnTo>
                      <a:pt x="2655" y="9593"/>
                    </a:lnTo>
                    <a:lnTo>
                      <a:pt x="2655" y="9593"/>
                    </a:lnTo>
                    <a:lnTo>
                      <a:pt x="3228" y="8553"/>
                    </a:lnTo>
                    <a:lnTo>
                      <a:pt x="3138" y="8507"/>
                    </a:lnTo>
                    <a:close/>
                    <a:moveTo>
                      <a:pt x="3364" y="8628"/>
                    </a:moveTo>
                    <a:lnTo>
                      <a:pt x="2851" y="9684"/>
                    </a:lnTo>
                    <a:lnTo>
                      <a:pt x="2911" y="9729"/>
                    </a:lnTo>
                    <a:lnTo>
                      <a:pt x="2911" y="9729"/>
                    </a:lnTo>
                    <a:lnTo>
                      <a:pt x="2957" y="9744"/>
                    </a:lnTo>
                    <a:lnTo>
                      <a:pt x="3454" y="8673"/>
                    </a:lnTo>
                    <a:lnTo>
                      <a:pt x="3364" y="8628"/>
                    </a:lnTo>
                    <a:close/>
                    <a:moveTo>
                      <a:pt x="3605" y="8734"/>
                    </a:moveTo>
                    <a:lnTo>
                      <a:pt x="3153" y="9835"/>
                    </a:lnTo>
                    <a:lnTo>
                      <a:pt x="3168" y="9835"/>
                    </a:lnTo>
                    <a:lnTo>
                      <a:pt x="3183" y="9835"/>
                    </a:lnTo>
                    <a:lnTo>
                      <a:pt x="3243" y="9850"/>
                    </a:lnTo>
                    <a:lnTo>
                      <a:pt x="3273" y="9850"/>
                    </a:lnTo>
                    <a:lnTo>
                      <a:pt x="3289" y="9850"/>
                    </a:lnTo>
                    <a:lnTo>
                      <a:pt x="3711" y="8749"/>
                    </a:lnTo>
                    <a:lnTo>
                      <a:pt x="3620" y="8719"/>
                    </a:lnTo>
                    <a:close/>
                    <a:moveTo>
                      <a:pt x="3847" y="8824"/>
                    </a:moveTo>
                    <a:lnTo>
                      <a:pt x="3470" y="9940"/>
                    </a:lnTo>
                    <a:lnTo>
                      <a:pt x="3530" y="9970"/>
                    </a:lnTo>
                    <a:lnTo>
                      <a:pt x="3545" y="9970"/>
                    </a:lnTo>
                    <a:lnTo>
                      <a:pt x="3590" y="9986"/>
                    </a:lnTo>
                    <a:lnTo>
                      <a:pt x="3937" y="8854"/>
                    </a:lnTo>
                    <a:lnTo>
                      <a:pt x="3847" y="8824"/>
                    </a:lnTo>
                    <a:close/>
                    <a:moveTo>
                      <a:pt x="4088" y="8900"/>
                    </a:moveTo>
                    <a:lnTo>
                      <a:pt x="3786" y="10046"/>
                    </a:lnTo>
                    <a:lnTo>
                      <a:pt x="3892" y="10061"/>
                    </a:lnTo>
                    <a:lnTo>
                      <a:pt x="3892" y="10061"/>
                    </a:lnTo>
                    <a:lnTo>
                      <a:pt x="3907" y="10061"/>
                    </a:lnTo>
                    <a:lnTo>
                      <a:pt x="4179" y="8915"/>
                    </a:lnTo>
                    <a:lnTo>
                      <a:pt x="4088" y="8884"/>
                    </a:lnTo>
                    <a:close/>
                    <a:moveTo>
                      <a:pt x="4344" y="8960"/>
                    </a:moveTo>
                    <a:lnTo>
                      <a:pt x="4118" y="10121"/>
                    </a:lnTo>
                    <a:lnTo>
                      <a:pt x="4209" y="10136"/>
                    </a:lnTo>
                    <a:lnTo>
                      <a:pt x="4239" y="10136"/>
                    </a:lnTo>
                    <a:lnTo>
                      <a:pt x="4435" y="8960"/>
                    </a:lnTo>
                    <a:lnTo>
                      <a:pt x="4329" y="8945"/>
                    </a:lnTo>
                    <a:close/>
                    <a:moveTo>
                      <a:pt x="4586" y="8990"/>
                    </a:moveTo>
                    <a:lnTo>
                      <a:pt x="4450" y="10167"/>
                    </a:lnTo>
                    <a:lnTo>
                      <a:pt x="4571" y="10182"/>
                    </a:lnTo>
                    <a:lnTo>
                      <a:pt x="4571" y="10182"/>
                    </a:lnTo>
                    <a:lnTo>
                      <a:pt x="4691" y="9005"/>
                    </a:lnTo>
                    <a:close/>
                    <a:moveTo>
                      <a:pt x="4842" y="9020"/>
                    </a:moveTo>
                    <a:lnTo>
                      <a:pt x="4782" y="10197"/>
                    </a:lnTo>
                    <a:lnTo>
                      <a:pt x="4872" y="10197"/>
                    </a:lnTo>
                    <a:lnTo>
                      <a:pt x="4903" y="10197"/>
                    </a:lnTo>
                    <a:lnTo>
                      <a:pt x="4948" y="9020"/>
                    </a:lnTo>
                    <a:lnTo>
                      <a:pt x="4842" y="9020"/>
                    </a:lnTo>
                    <a:close/>
                    <a:moveTo>
                      <a:pt x="5204" y="9020"/>
                    </a:moveTo>
                    <a:lnTo>
                      <a:pt x="5114" y="9020"/>
                    </a:lnTo>
                    <a:lnTo>
                      <a:pt x="5114" y="10197"/>
                    </a:lnTo>
                    <a:lnTo>
                      <a:pt x="5234" y="10197"/>
                    </a:lnTo>
                    <a:lnTo>
                      <a:pt x="5204" y="9020"/>
                    </a:lnTo>
                    <a:close/>
                    <a:moveTo>
                      <a:pt x="5461" y="9005"/>
                    </a:moveTo>
                    <a:lnTo>
                      <a:pt x="5370" y="9005"/>
                    </a:lnTo>
                    <a:lnTo>
                      <a:pt x="5446" y="10197"/>
                    </a:lnTo>
                    <a:lnTo>
                      <a:pt x="5461" y="10197"/>
                    </a:lnTo>
                    <a:lnTo>
                      <a:pt x="5581" y="10182"/>
                    </a:lnTo>
                    <a:lnTo>
                      <a:pt x="5461" y="9005"/>
                    </a:lnTo>
                    <a:close/>
                    <a:moveTo>
                      <a:pt x="5717" y="8975"/>
                    </a:moveTo>
                    <a:lnTo>
                      <a:pt x="5627" y="8990"/>
                    </a:lnTo>
                    <a:lnTo>
                      <a:pt x="5777" y="10151"/>
                    </a:lnTo>
                    <a:lnTo>
                      <a:pt x="5838" y="10151"/>
                    </a:lnTo>
                    <a:lnTo>
                      <a:pt x="5853" y="10151"/>
                    </a:lnTo>
                    <a:lnTo>
                      <a:pt x="5913" y="10151"/>
                    </a:lnTo>
                    <a:lnTo>
                      <a:pt x="5717" y="8975"/>
                    </a:lnTo>
                    <a:close/>
                    <a:moveTo>
                      <a:pt x="5973" y="8915"/>
                    </a:moveTo>
                    <a:lnTo>
                      <a:pt x="5868" y="8945"/>
                    </a:lnTo>
                    <a:lnTo>
                      <a:pt x="6109" y="10106"/>
                    </a:lnTo>
                    <a:lnTo>
                      <a:pt x="6139" y="10106"/>
                    </a:lnTo>
                    <a:lnTo>
                      <a:pt x="6139" y="10106"/>
                    </a:lnTo>
                    <a:lnTo>
                      <a:pt x="6230" y="10076"/>
                    </a:lnTo>
                    <a:lnTo>
                      <a:pt x="5973" y="8930"/>
                    </a:lnTo>
                    <a:close/>
                    <a:moveTo>
                      <a:pt x="6215" y="8854"/>
                    </a:moveTo>
                    <a:lnTo>
                      <a:pt x="6124" y="8884"/>
                    </a:lnTo>
                    <a:lnTo>
                      <a:pt x="6426" y="10016"/>
                    </a:lnTo>
                    <a:lnTo>
                      <a:pt x="6562" y="9986"/>
                    </a:lnTo>
                    <a:lnTo>
                      <a:pt x="6215" y="8854"/>
                    </a:lnTo>
                    <a:close/>
                    <a:moveTo>
                      <a:pt x="6456" y="8779"/>
                    </a:moveTo>
                    <a:lnTo>
                      <a:pt x="6366" y="8809"/>
                    </a:lnTo>
                    <a:lnTo>
                      <a:pt x="6743" y="9925"/>
                    </a:lnTo>
                    <a:lnTo>
                      <a:pt x="6818" y="9895"/>
                    </a:lnTo>
                    <a:lnTo>
                      <a:pt x="6863" y="9895"/>
                    </a:lnTo>
                    <a:lnTo>
                      <a:pt x="6879" y="9895"/>
                    </a:lnTo>
                    <a:lnTo>
                      <a:pt x="6456" y="8794"/>
                    </a:lnTo>
                    <a:close/>
                    <a:moveTo>
                      <a:pt x="6698" y="8673"/>
                    </a:moveTo>
                    <a:lnTo>
                      <a:pt x="6607" y="8719"/>
                    </a:lnTo>
                    <a:lnTo>
                      <a:pt x="7060" y="9805"/>
                    </a:lnTo>
                    <a:lnTo>
                      <a:pt x="7090" y="9789"/>
                    </a:lnTo>
                    <a:lnTo>
                      <a:pt x="7105" y="9789"/>
                    </a:lnTo>
                    <a:lnTo>
                      <a:pt x="7180" y="9759"/>
                    </a:lnTo>
                    <a:lnTo>
                      <a:pt x="7180" y="9759"/>
                    </a:lnTo>
                    <a:lnTo>
                      <a:pt x="6698" y="8688"/>
                    </a:lnTo>
                    <a:close/>
                    <a:moveTo>
                      <a:pt x="6924" y="8568"/>
                    </a:moveTo>
                    <a:lnTo>
                      <a:pt x="6833" y="8613"/>
                    </a:lnTo>
                    <a:lnTo>
                      <a:pt x="7376" y="9669"/>
                    </a:lnTo>
                    <a:lnTo>
                      <a:pt x="7406" y="9654"/>
                    </a:lnTo>
                    <a:lnTo>
                      <a:pt x="7437" y="9654"/>
                    </a:lnTo>
                    <a:lnTo>
                      <a:pt x="7482" y="9624"/>
                    </a:lnTo>
                    <a:lnTo>
                      <a:pt x="6924" y="8583"/>
                    </a:lnTo>
                    <a:close/>
                    <a:moveTo>
                      <a:pt x="7150" y="8432"/>
                    </a:moveTo>
                    <a:lnTo>
                      <a:pt x="7060" y="8492"/>
                    </a:lnTo>
                    <a:lnTo>
                      <a:pt x="7663" y="9503"/>
                    </a:lnTo>
                    <a:lnTo>
                      <a:pt x="7678" y="9503"/>
                    </a:lnTo>
                    <a:lnTo>
                      <a:pt x="7678" y="9503"/>
                    </a:lnTo>
                    <a:lnTo>
                      <a:pt x="7768" y="9443"/>
                    </a:lnTo>
                    <a:lnTo>
                      <a:pt x="7150" y="8447"/>
                    </a:lnTo>
                    <a:close/>
                    <a:moveTo>
                      <a:pt x="7361" y="8296"/>
                    </a:moveTo>
                    <a:cubicBezTo>
                      <a:pt x="7346" y="8311"/>
                      <a:pt x="7316" y="8326"/>
                      <a:pt x="7286" y="8357"/>
                    </a:cubicBezTo>
                    <a:lnTo>
                      <a:pt x="7949" y="9322"/>
                    </a:lnTo>
                    <a:lnTo>
                      <a:pt x="7949" y="9322"/>
                    </a:lnTo>
                    <a:lnTo>
                      <a:pt x="7980" y="9322"/>
                    </a:lnTo>
                    <a:cubicBezTo>
                      <a:pt x="7995" y="9307"/>
                      <a:pt x="8025" y="9292"/>
                      <a:pt x="8055" y="9277"/>
                    </a:cubicBezTo>
                    <a:lnTo>
                      <a:pt x="7361" y="8311"/>
                    </a:lnTo>
                    <a:close/>
                    <a:moveTo>
                      <a:pt x="7572" y="8130"/>
                    </a:moveTo>
                    <a:lnTo>
                      <a:pt x="7497" y="8206"/>
                    </a:lnTo>
                    <a:lnTo>
                      <a:pt x="8221" y="9126"/>
                    </a:lnTo>
                    <a:lnTo>
                      <a:pt x="8236" y="9126"/>
                    </a:lnTo>
                    <a:lnTo>
                      <a:pt x="8251" y="9126"/>
                    </a:lnTo>
                    <a:lnTo>
                      <a:pt x="8281" y="9126"/>
                    </a:lnTo>
                    <a:lnTo>
                      <a:pt x="8296" y="9111"/>
                    </a:lnTo>
                    <a:lnTo>
                      <a:pt x="8312" y="9111"/>
                    </a:lnTo>
                    <a:lnTo>
                      <a:pt x="7557" y="8191"/>
                    </a:lnTo>
                    <a:close/>
                    <a:moveTo>
                      <a:pt x="7753" y="7964"/>
                    </a:moveTo>
                    <a:lnTo>
                      <a:pt x="7693" y="8040"/>
                    </a:lnTo>
                    <a:lnTo>
                      <a:pt x="8462" y="8915"/>
                    </a:lnTo>
                    <a:cubicBezTo>
                      <a:pt x="8508" y="8884"/>
                      <a:pt x="8538" y="8854"/>
                      <a:pt x="8568" y="8824"/>
                    </a:cubicBezTo>
                    <a:close/>
                    <a:moveTo>
                      <a:pt x="7949" y="7783"/>
                    </a:moveTo>
                    <a:lnTo>
                      <a:pt x="7874" y="7859"/>
                    </a:lnTo>
                    <a:lnTo>
                      <a:pt x="8719" y="8688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94" y="8598"/>
                    </a:lnTo>
                    <a:lnTo>
                      <a:pt x="7949" y="7798"/>
                    </a:lnTo>
                    <a:close/>
                    <a:moveTo>
                      <a:pt x="8115" y="7587"/>
                    </a:moveTo>
                    <a:lnTo>
                      <a:pt x="8055" y="7663"/>
                    </a:lnTo>
                    <a:lnTo>
                      <a:pt x="8945" y="8447"/>
                    </a:lnTo>
                    <a:lnTo>
                      <a:pt x="8960" y="8417"/>
                    </a:lnTo>
                    <a:lnTo>
                      <a:pt x="8960" y="8417"/>
                    </a:lnTo>
                    <a:lnTo>
                      <a:pt x="9020" y="8341"/>
                    </a:lnTo>
                    <a:lnTo>
                      <a:pt x="8115" y="7587"/>
                    </a:lnTo>
                    <a:close/>
                    <a:moveTo>
                      <a:pt x="8281" y="7391"/>
                    </a:moveTo>
                    <a:lnTo>
                      <a:pt x="8221" y="7467"/>
                    </a:lnTo>
                    <a:lnTo>
                      <a:pt x="9156" y="8175"/>
                    </a:lnTo>
                    <a:lnTo>
                      <a:pt x="9156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cubicBezTo>
                      <a:pt x="9186" y="8160"/>
                      <a:pt x="9201" y="8130"/>
                      <a:pt x="9217" y="8115"/>
                    </a:cubicBezTo>
                    <a:lnTo>
                      <a:pt x="8266" y="7421"/>
                    </a:lnTo>
                    <a:close/>
                    <a:moveTo>
                      <a:pt x="8417" y="7180"/>
                    </a:moveTo>
                    <a:cubicBezTo>
                      <a:pt x="8402" y="7195"/>
                      <a:pt x="8387" y="7225"/>
                      <a:pt x="8357" y="7255"/>
                    </a:cubicBezTo>
                    <a:lnTo>
                      <a:pt x="9352" y="7904"/>
                    </a:lnTo>
                    <a:lnTo>
                      <a:pt x="9352" y="7904"/>
                    </a:lnTo>
                    <a:lnTo>
                      <a:pt x="9352" y="7904"/>
                    </a:lnTo>
                    <a:cubicBezTo>
                      <a:pt x="9367" y="7874"/>
                      <a:pt x="9382" y="7844"/>
                      <a:pt x="9413" y="7813"/>
                    </a:cubicBezTo>
                    <a:lnTo>
                      <a:pt x="9413" y="7813"/>
                    </a:lnTo>
                    <a:lnTo>
                      <a:pt x="9413" y="7813"/>
                    </a:lnTo>
                    <a:lnTo>
                      <a:pt x="9413" y="7813"/>
                    </a:lnTo>
                    <a:lnTo>
                      <a:pt x="8402" y="7195"/>
                    </a:lnTo>
                    <a:close/>
                    <a:moveTo>
                      <a:pt x="8553" y="6954"/>
                    </a:moveTo>
                    <a:cubicBezTo>
                      <a:pt x="8538" y="6984"/>
                      <a:pt x="8523" y="7014"/>
                      <a:pt x="8493" y="7044"/>
                    </a:cubicBezTo>
                    <a:lnTo>
                      <a:pt x="9518" y="7617"/>
                    </a:lnTo>
                    <a:lnTo>
                      <a:pt x="9548" y="7587"/>
                    </a:lnTo>
                    <a:lnTo>
                      <a:pt x="9548" y="7587"/>
                    </a:lnTo>
                    <a:cubicBezTo>
                      <a:pt x="9548" y="7572"/>
                      <a:pt x="9563" y="7542"/>
                      <a:pt x="9579" y="7527"/>
                    </a:cubicBezTo>
                    <a:lnTo>
                      <a:pt x="9579" y="7527"/>
                    </a:lnTo>
                    <a:lnTo>
                      <a:pt x="9579" y="7527"/>
                    </a:lnTo>
                    <a:lnTo>
                      <a:pt x="9579" y="7527"/>
                    </a:lnTo>
                    <a:lnTo>
                      <a:pt x="8538" y="6954"/>
                    </a:lnTo>
                    <a:close/>
                    <a:moveTo>
                      <a:pt x="8658" y="6727"/>
                    </a:moveTo>
                    <a:cubicBezTo>
                      <a:pt x="8643" y="6758"/>
                      <a:pt x="8628" y="6788"/>
                      <a:pt x="8613" y="6818"/>
                    </a:cubicBezTo>
                    <a:lnTo>
                      <a:pt x="9684" y="7331"/>
                    </a:lnTo>
                    <a:cubicBezTo>
                      <a:pt x="9684" y="7316"/>
                      <a:pt x="9684" y="7301"/>
                      <a:pt x="9699" y="7301"/>
                    </a:cubicBez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8643" y="6758"/>
                    </a:lnTo>
                    <a:close/>
                    <a:moveTo>
                      <a:pt x="8764" y="6486"/>
                    </a:moveTo>
                    <a:cubicBezTo>
                      <a:pt x="8749" y="6516"/>
                      <a:pt x="8734" y="6546"/>
                      <a:pt x="8719" y="6577"/>
                    </a:cubicBezTo>
                    <a:lnTo>
                      <a:pt x="9820" y="7029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35" y="7014"/>
                    </a:lnTo>
                    <a:lnTo>
                      <a:pt x="9835" y="7014"/>
                    </a:lnTo>
                    <a:lnTo>
                      <a:pt x="9835" y="7014"/>
                    </a:lnTo>
                    <a:lnTo>
                      <a:pt x="9850" y="6939"/>
                    </a:lnTo>
                    <a:lnTo>
                      <a:pt x="8749" y="6516"/>
                    </a:lnTo>
                    <a:close/>
                    <a:moveTo>
                      <a:pt x="8839" y="6245"/>
                    </a:moveTo>
                    <a:cubicBezTo>
                      <a:pt x="8839" y="6275"/>
                      <a:pt x="8824" y="6305"/>
                      <a:pt x="8809" y="6335"/>
                    </a:cubicBezTo>
                    <a:lnTo>
                      <a:pt x="9925" y="671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cubicBezTo>
                      <a:pt x="9956" y="6667"/>
                      <a:pt x="9956" y="6652"/>
                      <a:pt x="9956" y="6622"/>
                    </a:cubicBezTo>
                    <a:lnTo>
                      <a:pt x="8824" y="6290"/>
                    </a:lnTo>
                    <a:close/>
                    <a:moveTo>
                      <a:pt x="8915" y="5988"/>
                    </a:moveTo>
                    <a:lnTo>
                      <a:pt x="8885" y="6094"/>
                    </a:lnTo>
                    <a:lnTo>
                      <a:pt x="10031" y="6396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cubicBezTo>
                      <a:pt x="10046" y="6320"/>
                      <a:pt x="10046" y="6305"/>
                      <a:pt x="10046" y="6290"/>
                    </a:cubicBezTo>
                    <a:lnTo>
                      <a:pt x="8900" y="6018"/>
                    </a:lnTo>
                    <a:close/>
                    <a:moveTo>
                      <a:pt x="8960" y="5747"/>
                    </a:moveTo>
                    <a:lnTo>
                      <a:pt x="8945" y="5837"/>
                    </a:lnTo>
                    <a:lnTo>
                      <a:pt x="10106" y="6064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5973"/>
                    </a:lnTo>
                    <a:lnTo>
                      <a:pt x="8945" y="5792"/>
                    </a:lnTo>
                    <a:close/>
                    <a:moveTo>
                      <a:pt x="8990" y="5491"/>
                    </a:moveTo>
                    <a:lnTo>
                      <a:pt x="8975" y="5581"/>
                    </a:lnTo>
                    <a:lnTo>
                      <a:pt x="10152" y="573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56"/>
                    </a:lnTo>
                    <a:lnTo>
                      <a:pt x="8975" y="5551"/>
                    </a:lnTo>
                    <a:close/>
                    <a:moveTo>
                      <a:pt x="9005" y="5234"/>
                    </a:moveTo>
                    <a:lnTo>
                      <a:pt x="9005" y="5325"/>
                    </a:lnTo>
                    <a:lnTo>
                      <a:pt x="10182" y="5400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294"/>
                    </a:lnTo>
                    <a:lnTo>
                      <a:pt x="9005" y="5249"/>
                    </a:lnTo>
                    <a:close/>
                    <a:moveTo>
                      <a:pt x="10197" y="4932"/>
                    </a:moveTo>
                    <a:lnTo>
                      <a:pt x="9005" y="4978"/>
                    </a:lnTo>
                    <a:lnTo>
                      <a:pt x="9005" y="5068"/>
                    </a:lnTo>
                    <a:lnTo>
                      <a:pt x="10197" y="5068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4993"/>
                    </a:lnTo>
                    <a:close/>
                    <a:moveTo>
                      <a:pt x="10167" y="4601"/>
                    </a:moveTo>
                    <a:lnTo>
                      <a:pt x="8990" y="4721"/>
                    </a:lnTo>
                    <a:lnTo>
                      <a:pt x="8990" y="4812"/>
                    </a:lnTo>
                    <a:lnTo>
                      <a:pt x="10167" y="4736"/>
                    </a:lnTo>
                    <a:lnTo>
                      <a:pt x="10167" y="4661"/>
                    </a:lnTo>
                    <a:lnTo>
                      <a:pt x="10167" y="4601"/>
                    </a:lnTo>
                    <a:close/>
                    <a:moveTo>
                      <a:pt x="10122" y="4269"/>
                    </a:moveTo>
                    <a:lnTo>
                      <a:pt x="8960" y="4465"/>
                    </a:lnTo>
                    <a:cubicBezTo>
                      <a:pt x="8960" y="4495"/>
                      <a:pt x="8975" y="4525"/>
                      <a:pt x="8975" y="4555"/>
                    </a:cubicBez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359"/>
                    </a:lnTo>
                    <a:lnTo>
                      <a:pt x="10137" y="4359"/>
                    </a:lnTo>
                    <a:lnTo>
                      <a:pt x="10137" y="4359"/>
                    </a:lnTo>
                    <a:lnTo>
                      <a:pt x="10137" y="4359"/>
                    </a:lnTo>
                    <a:cubicBezTo>
                      <a:pt x="10152" y="4344"/>
                      <a:pt x="10152" y="4329"/>
                      <a:pt x="10137" y="4314"/>
                    </a:cubicBezTo>
                    <a:close/>
                    <a:moveTo>
                      <a:pt x="10061" y="3952"/>
                    </a:moveTo>
                    <a:lnTo>
                      <a:pt x="8915" y="4208"/>
                    </a:lnTo>
                    <a:cubicBezTo>
                      <a:pt x="8915" y="4239"/>
                      <a:pt x="8930" y="4269"/>
                      <a:pt x="8930" y="4314"/>
                    </a:cubicBezTo>
                    <a:lnTo>
                      <a:pt x="10091" y="4073"/>
                    </a:lnTo>
                    <a:cubicBezTo>
                      <a:pt x="10091" y="4043"/>
                      <a:pt x="10076" y="4012"/>
                      <a:pt x="10076" y="3982"/>
                    </a:cubicBezTo>
                    <a:lnTo>
                      <a:pt x="10076" y="3982"/>
                    </a:lnTo>
                    <a:lnTo>
                      <a:pt x="10076" y="3982"/>
                    </a:lnTo>
                    <a:lnTo>
                      <a:pt x="10076" y="3982"/>
                    </a:lnTo>
                    <a:lnTo>
                      <a:pt x="10076" y="3952"/>
                    </a:lnTo>
                    <a:close/>
                    <a:moveTo>
                      <a:pt x="9971" y="3620"/>
                    </a:moveTo>
                    <a:lnTo>
                      <a:pt x="8839" y="3967"/>
                    </a:lnTo>
                    <a:lnTo>
                      <a:pt x="8870" y="4058"/>
                    </a:lnTo>
                    <a:lnTo>
                      <a:pt x="10001" y="3756"/>
                    </a:lnTo>
                    <a:cubicBezTo>
                      <a:pt x="10001" y="3741"/>
                      <a:pt x="10001" y="3726"/>
                      <a:pt x="10001" y="3726"/>
                    </a:cubicBezTo>
                    <a:lnTo>
                      <a:pt x="10001" y="3726"/>
                    </a:lnTo>
                    <a:lnTo>
                      <a:pt x="9971" y="3635"/>
                    </a:lnTo>
                    <a:close/>
                    <a:moveTo>
                      <a:pt x="9865" y="3303"/>
                    </a:moveTo>
                    <a:lnTo>
                      <a:pt x="8764" y="3726"/>
                    </a:lnTo>
                    <a:lnTo>
                      <a:pt x="8794" y="3816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34"/>
                    </a:lnTo>
                    <a:close/>
                    <a:moveTo>
                      <a:pt x="9744" y="3002"/>
                    </a:moveTo>
                    <a:lnTo>
                      <a:pt x="8658" y="3484"/>
                    </a:lnTo>
                    <a:cubicBezTo>
                      <a:pt x="8674" y="3515"/>
                      <a:pt x="8689" y="3545"/>
                      <a:pt x="8704" y="3575"/>
                    </a:cubicBezTo>
                    <a:lnTo>
                      <a:pt x="9790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cubicBezTo>
                      <a:pt x="9775" y="3092"/>
                      <a:pt x="9760" y="3062"/>
                      <a:pt x="9744" y="3047"/>
                    </a:cubicBezTo>
                    <a:close/>
                    <a:moveTo>
                      <a:pt x="9594" y="2700"/>
                    </a:moveTo>
                    <a:lnTo>
                      <a:pt x="8553" y="3258"/>
                    </a:lnTo>
                    <a:lnTo>
                      <a:pt x="8598" y="3349"/>
                    </a:lnTo>
                    <a:lnTo>
                      <a:pt x="9654" y="2821"/>
                    </a:lnTo>
                    <a:lnTo>
                      <a:pt x="9594" y="2700"/>
                    </a:lnTo>
                    <a:close/>
                    <a:moveTo>
                      <a:pt x="9428" y="2413"/>
                    </a:moveTo>
                    <a:lnTo>
                      <a:pt x="8417" y="3032"/>
                    </a:lnTo>
                    <a:lnTo>
                      <a:pt x="8477" y="3122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488" y="2519"/>
                    </a:lnTo>
                    <a:lnTo>
                      <a:pt x="9473" y="2489"/>
                    </a:lnTo>
                    <a:lnTo>
                      <a:pt x="9473" y="2489"/>
                    </a:lnTo>
                    <a:lnTo>
                      <a:pt x="9473" y="2489"/>
                    </a:lnTo>
                    <a:lnTo>
                      <a:pt x="9458" y="2489"/>
                    </a:lnTo>
                    <a:lnTo>
                      <a:pt x="9458" y="2489"/>
                    </a:lnTo>
                    <a:lnTo>
                      <a:pt x="9458" y="2489"/>
                    </a:lnTo>
                    <a:cubicBezTo>
                      <a:pt x="9458" y="2489"/>
                      <a:pt x="9443" y="2474"/>
                      <a:pt x="9443" y="2459"/>
                    </a:cubicBezTo>
                    <a:close/>
                    <a:moveTo>
                      <a:pt x="9232" y="2127"/>
                    </a:moveTo>
                    <a:lnTo>
                      <a:pt x="8281" y="2821"/>
                    </a:lnTo>
                    <a:lnTo>
                      <a:pt x="8342" y="2896"/>
                    </a:lnTo>
                    <a:lnTo>
                      <a:pt x="9307" y="2232"/>
                    </a:lnTo>
                    <a:lnTo>
                      <a:pt x="9262" y="2172"/>
                    </a:lnTo>
                    <a:lnTo>
                      <a:pt x="9262" y="2172"/>
                    </a:lnTo>
                    <a:lnTo>
                      <a:pt x="9262" y="2172"/>
                    </a:lnTo>
                    <a:lnTo>
                      <a:pt x="9262" y="2172"/>
                    </a:lnTo>
                    <a:cubicBezTo>
                      <a:pt x="9262" y="2157"/>
                      <a:pt x="9262" y="2157"/>
                      <a:pt x="9247" y="2142"/>
                    </a:cubicBezTo>
                    <a:close/>
                    <a:moveTo>
                      <a:pt x="9036" y="1870"/>
                    </a:moveTo>
                    <a:lnTo>
                      <a:pt x="8115" y="2625"/>
                    </a:lnTo>
                    <a:cubicBezTo>
                      <a:pt x="8146" y="2640"/>
                      <a:pt x="8161" y="2670"/>
                      <a:pt x="8191" y="2700"/>
                    </a:cubicBezTo>
                    <a:lnTo>
                      <a:pt x="9111" y="1976"/>
                    </a:lnTo>
                    <a:lnTo>
                      <a:pt x="9036" y="1870"/>
                    </a:lnTo>
                    <a:close/>
                    <a:moveTo>
                      <a:pt x="8809" y="1614"/>
                    </a:moveTo>
                    <a:lnTo>
                      <a:pt x="7949" y="2429"/>
                    </a:lnTo>
                    <a:cubicBezTo>
                      <a:pt x="7980" y="2444"/>
                      <a:pt x="7995" y="2474"/>
                      <a:pt x="8025" y="2504"/>
                    </a:cubicBezTo>
                    <a:lnTo>
                      <a:pt x="8900" y="1704"/>
                    </a:lnTo>
                    <a:lnTo>
                      <a:pt x="8855" y="1659"/>
                    </a:lnTo>
                    <a:lnTo>
                      <a:pt x="8855" y="1659"/>
                    </a:lnTo>
                    <a:lnTo>
                      <a:pt x="8809" y="1614"/>
                    </a:lnTo>
                    <a:close/>
                    <a:moveTo>
                      <a:pt x="8583" y="1388"/>
                    </a:moveTo>
                    <a:lnTo>
                      <a:pt x="7768" y="2248"/>
                    </a:lnTo>
                    <a:lnTo>
                      <a:pt x="7844" y="2308"/>
                    </a:lnTo>
                    <a:lnTo>
                      <a:pt x="8674" y="1478"/>
                    </a:lnTo>
                    <a:lnTo>
                      <a:pt x="8674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13" y="1478"/>
                    </a:lnTo>
                    <a:cubicBezTo>
                      <a:pt x="8613" y="1463"/>
                      <a:pt x="8598" y="1463"/>
                      <a:pt x="8598" y="1448"/>
                    </a:cubicBezTo>
                    <a:close/>
                    <a:moveTo>
                      <a:pt x="8327" y="1161"/>
                    </a:moveTo>
                    <a:lnTo>
                      <a:pt x="7572" y="2067"/>
                    </a:lnTo>
                    <a:lnTo>
                      <a:pt x="7648" y="2142"/>
                    </a:lnTo>
                    <a:lnTo>
                      <a:pt x="8417" y="1237"/>
                    </a:lnTo>
                    <a:lnTo>
                      <a:pt x="8417" y="1237"/>
                    </a:lnTo>
                    <a:lnTo>
                      <a:pt x="8387" y="1237"/>
                    </a:lnTo>
                    <a:lnTo>
                      <a:pt x="8387" y="1237"/>
                    </a:lnTo>
                    <a:lnTo>
                      <a:pt x="8387" y="1237"/>
                    </a:lnTo>
                    <a:lnTo>
                      <a:pt x="8372" y="1237"/>
                    </a:lnTo>
                    <a:lnTo>
                      <a:pt x="8327" y="1192"/>
                    </a:lnTo>
                    <a:close/>
                    <a:moveTo>
                      <a:pt x="8055" y="965"/>
                    </a:moveTo>
                    <a:lnTo>
                      <a:pt x="7376" y="1916"/>
                    </a:lnTo>
                    <a:lnTo>
                      <a:pt x="7452" y="1976"/>
                    </a:lnTo>
                    <a:lnTo>
                      <a:pt x="8161" y="1026"/>
                    </a:lnTo>
                    <a:lnTo>
                      <a:pt x="8130" y="1011"/>
                    </a:lnTo>
                    <a:lnTo>
                      <a:pt x="8130" y="1011"/>
                    </a:lnTo>
                    <a:lnTo>
                      <a:pt x="8055" y="950"/>
                    </a:lnTo>
                    <a:close/>
                    <a:moveTo>
                      <a:pt x="7784" y="769"/>
                    </a:moveTo>
                    <a:lnTo>
                      <a:pt x="7165" y="1780"/>
                    </a:lnTo>
                    <a:lnTo>
                      <a:pt x="7241" y="1825"/>
                    </a:lnTo>
                    <a:lnTo>
                      <a:pt x="7889" y="845"/>
                    </a:lnTo>
                    <a:lnTo>
                      <a:pt x="7844" y="799"/>
                    </a:lnTo>
                    <a:lnTo>
                      <a:pt x="7829" y="799"/>
                    </a:lnTo>
                    <a:lnTo>
                      <a:pt x="7784" y="784"/>
                    </a:lnTo>
                    <a:close/>
                    <a:moveTo>
                      <a:pt x="7497" y="603"/>
                    </a:moveTo>
                    <a:lnTo>
                      <a:pt x="6939" y="1644"/>
                    </a:lnTo>
                    <a:lnTo>
                      <a:pt x="7029" y="1689"/>
                    </a:lnTo>
                    <a:lnTo>
                      <a:pt x="7618" y="664"/>
                    </a:lnTo>
                    <a:lnTo>
                      <a:pt x="7542" y="618"/>
                    </a:lnTo>
                    <a:lnTo>
                      <a:pt x="7527" y="618"/>
                    </a:lnTo>
                    <a:lnTo>
                      <a:pt x="7497" y="603"/>
                    </a:lnTo>
                    <a:close/>
                    <a:moveTo>
                      <a:pt x="7195" y="453"/>
                    </a:moveTo>
                    <a:lnTo>
                      <a:pt x="6713" y="1539"/>
                    </a:lnTo>
                    <a:lnTo>
                      <a:pt x="6803" y="1569"/>
                    </a:lnTo>
                    <a:lnTo>
                      <a:pt x="7316" y="513"/>
                    </a:lnTo>
                    <a:lnTo>
                      <a:pt x="7271" y="498"/>
                    </a:lnTo>
                    <a:lnTo>
                      <a:pt x="7256" y="498"/>
                    </a:lnTo>
                    <a:lnTo>
                      <a:pt x="7210" y="468"/>
                    </a:lnTo>
                    <a:lnTo>
                      <a:pt x="7210" y="468"/>
                    </a:lnTo>
                    <a:lnTo>
                      <a:pt x="7195" y="468"/>
                    </a:lnTo>
                    <a:close/>
                    <a:moveTo>
                      <a:pt x="6879" y="332"/>
                    </a:moveTo>
                    <a:lnTo>
                      <a:pt x="6471" y="1433"/>
                    </a:lnTo>
                    <a:lnTo>
                      <a:pt x="6562" y="1463"/>
                    </a:lnTo>
                    <a:lnTo>
                      <a:pt x="7014" y="377"/>
                    </a:lnTo>
                    <a:lnTo>
                      <a:pt x="6999" y="377"/>
                    </a:lnTo>
                    <a:lnTo>
                      <a:pt x="6939" y="377"/>
                    </a:lnTo>
                    <a:lnTo>
                      <a:pt x="6879" y="347"/>
                    </a:lnTo>
                    <a:close/>
                    <a:moveTo>
                      <a:pt x="6562" y="226"/>
                    </a:moveTo>
                    <a:lnTo>
                      <a:pt x="6230" y="1358"/>
                    </a:lnTo>
                    <a:lnTo>
                      <a:pt x="6320" y="1388"/>
                    </a:lnTo>
                    <a:lnTo>
                      <a:pt x="6698" y="256"/>
                    </a:lnTo>
                    <a:lnTo>
                      <a:pt x="6637" y="241"/>
                    </a:lnTo>
                    <a:lnTo>
                      <a:pt x="6607" y="241"/>
                    </a:lnTo>
                    <a:lnTo>
                      <a:pt x="6577" y="241"/>
                    </a:lnTo>
                    <a:close/>
                    <a:moveTo>
                      <a:pt x="6245" y="136"/>
                    </a:moveTo>
                    <a:lnTo>
                      <a:pt x="5973" y="1282"/>
                    </a:lnTo>
                    <a:lnTo>
                      <a:pt x="6079" y="1312"/>
                    </a:lnTo>
                    <a:lnTo>
                      <a:pt x="6366" y="166"/>
                    </a:lnTo>
                    <a:lnTo>
                      <a:pt x="6336" y="151"/>
                    </a:lnTo>
                    <a:lnTo>
                      <a:pt x="6305" y="151"/>
                    </a:lnTo>
                    <a:lnTo>
                      <a:pt x="6245" y="136"/>
                    </a:lnTo>
                    <a:close/>
                    <a:moveTo>
                      <a:pt x="5913" y="60"/>
                    </a:moveTo>
                    <a:lnTo>
                      <a:pt x="5732" y="1222"/>
                    </a:lnTo>
                    <a:lnTo>
                      <a:pt x="5823" y="1237"/>
                    </a:lnTo>
                    <a:lnTo>
                      <a:pt x="6049" y="91"/>
                    </a:lnTo>
                    <a:lnTo>
                      <a:pt x="6049" y="91"/>
                    </a:lnTo>
                    <a:close/>
                    <a:moveTo>
                      <a:pt x="5581" y="15"/>
                    </a:moveTo>
                    <a:lnTo>
                      <a:pt x="5476" y="1192"/>
                    </a:lnTo>
                    <a:cubicBezTo>
                      <a:pt x="5506" y="1192"/>
                      <a:pt x="5536" y="1192"/>
                      <a:pt x="5566" y="1207"/>
                    </a:cubicBezTo>
                    <a:lnTo>
                      <a:pt x="5717" y="30"/>
                    </a:lnTo>
                    <a:lnTo>
                      <a:pt x="5702" y="30"/>
                    </a:lnTo>
                    <a:lnTo>
                      <a:pt x="5581" y="15"/>
                    </a:lnTo>
                    <a:close/>
                    <a:moveTo>
                      <a:pt x="5249" y="0"/>
                    </a:moveTo>
                    <a:lnTo>
                      <a:pt x="5219" y="1192"/>
                    </a:lnTo>
                    <a:lnTo>
                      <a:pt x="5325" y="1192"/>
                    </a:lnTo>
                    <a:lnTo>
                      <a:pt x="5385" y="15"/>
                    </a:lnTo>
                    <a:lnTo>
                      <a:pt x="5249" y="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-294408" y="2853020"/>
                <a:ext cx="744911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14180" h="13727" extrusionOk="0">
                    <a:moveTo>
                      <a:pt x="7060" y="91"/>
                    </a:moveTo>
                    <a:cubicBezTo>
                      <a:pt x="4314" y="91"/>
                      <a:pt x="1871" y="1780"/>
                      <a:pt x="905" y="4344"/>
                    </a:cubicBezTo>
                    <a:lnTo>
                      <a:pt x="1629" y="4344"/>
                    </a:lnTo>
                    <a:cubicBezTo>
                      <a:pt x="2896" y="1418"/>
                      <a:pt x="6245" y="0"/>
                      <a:pt x="9217" y="1162"/>
                    </a:cubicBezTo>
                    <a:cubicBezTo>
                      <a:pt x="12173" y="2308"/>
                      <a:pt x="13697" y="5612"/>
                      <a:pt x="12656" y="8613"/>
                    </a:cubicBezTo>
                    <a:cubicBezTo>
                      <a:pt x="11615" y="11630"/>
                      <a:pt x="8372" y="13274"/>
                      <a:pt x="5325" y="12324"/>
                    </a:cubicBezTo>
                    <a:cubicBezTo>
                      <a:pt x="2278" y="11389"/>
                      <a:pt x="528" y="8206"/>
                      <a:pt x="1358" y="5144"/>
                    </a:cubicBezTo>
                    <a:lnTo>
                      <a:pt x="649" y="5144"/>
                    </a:lnTo>
                    <a:cubicBezTo>
                      <a:pt x="0" y="7859"/>
                      <a:pt x="1147" y="10710"/>
                      <a:pt x="3500" y="12218"/>
                    </a:cubicBezTo>
                    <a:cubicBezTo>
                      <a:pt x="5868" y="13727"/>
                      <a:pt x="8915" y="13576"/>
                      <a:pt x="11117" y="11841"/>
                    </a:cubicBezTo>
                    <a:cubicBezTo>
                      <a:pt x="13319" y="10107"/>
                      <a:pt x="14179" y="7165"/>
                      <a:pt x="13274" y="4510"/>
                    </a:cubicBezTo>
                    <a:cubicBezTo>
                      <a:pt x="12354" y="1871"/>
                      <a:pt x="9850" y="91"/>
                      <a:pt x="7045" y="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-91583" y="3036040"/>
                <a:ext cx="335262" cy="335262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6382" extrusionOk="0">
                    <a:moveTo>
                      <a:pt x="6381" y="3183"/>
                    </a:moveTo>
                    <a:cubicBezTo>
                      <a:pt x="6381" y="4948"/>
                      <a:pt x="4948" y="6381"/>
                      <a:pt x="3199" y="6381"/>
                    </a:cubicBezTo>
                    <a:cubicBezTo>
                      <a:pt x="1434" y="6381"/>
                      <a:pt x="1" y="4948"/>
                      <a:pt x="1" y="3183"/>
                    </a:cubicBezTo>
                    <a:cubicBezTo>
                      <a:pt x="1" y="1419"/>
                      <a:pt x="1434" y="1"/>
                      <a:pt x="3199" y="1"/>
                    </a:cubicBezTo>
                    <a:cubicBezTo>
                      <a:pt x="4948" y="1"/>
                      <a:pt x="6381" y="1419"/>
                      <a:pt x="6381" y="3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75626" y="2617679"/>
                <a:ext cx="58563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11148" extrusionOk="0">
                    <a:moveTo>
                      <a:pt x="11148" y="11147"/>
                    </a:moveTo>
                    <a:lnTo>
                      <a:pt x="10016" y="11147"/>
                    </a:lnTo>
                    <a:cubicBezTo>
                      <a:pt x="10016" y="5627"/>
                      <a:pt x="5536" y="1147"/>
                      <a:pt x="1" y="1132"/>
                    </a:cubicBezTo>
                    <a:lnTo>
                      <a:pt x="1" y="0"/>
                    </a:lnTo>
                    <a:cubicBezTo>
                      <a:pt x="6155" y="0"/>
                      <a:pt x="11148" y="4993"/>
                      <a:pt x="11148" y="11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-509158" y="3203247"/>
                <a:ext cx="58563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11148" extrusionOk="0">
                    <a:moveTo>
                      <a:pt x="11148" y="11147"/>
                    </a:moveTo>
                    <a:cubicBezTo>
                      <a:pt x="4993" y="11132"/>
                      <a:pt x="1" y="6155"/>
                      <a:pt x="1" y="0"/>
                    </a:cubicBezTo>
                    <a:lnTo>
                      <a:pt x="1132" y="0"/>
                    </a:lnTo>
                    <a:cubicBezTo>
                      <a:pt x="1132" y="5536"/>
                      <a:pt x="5627" y="10016"/>
                      <a:pt x="11148" y="10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456" name="Google Shape;456;p23"/>
          <p:cNvSpPr/>
          <p:nvPr/>
        </p:nvSpPr>
        <p:spPr>
          <a:xfrm rot="-2700000">
            <a:off x="739141" y="5103659"/>
            <a:ext cx="178002" cy="1622632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408594925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9" name="Google Shape;459;p24"/>
          <p:cNvSpPr txBox="1">
            <a:spLocks noGrp="1"/>
          </p:cNvSpPr>
          <p:nvPr>
            <p:ph type="subTitle" idx="1"/>
          </p:nvPr>
        </p:nvSpPr>
        <p:spPr>
          <a:xfrm>
            <a:off x="6641634" y="37929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0" name="Google Shape;460;p24"/>
          <p:cNvSpPr txBox="1">
            <a:spLocks noGrp="1"/>
          </p:cNvSpPr>
          <p:nvPr>
            <p:ph type="subTitle" idx="2"/>
          </p:nvPr>
        </p:nvSpPr>
        <p:spPr>
          <a:xfrm>
            <a:off x="6641600" y="4210334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1" name="Google Shape;461;p24"/>
          <p:cNvSpPr txBox="1">
            <a:spLocks noGrp="1"/>
          </p:cNvSpPr>
          <p:nvPr>
            <p:ph type="subTitle" idx="3"/>
          </p:nvPr>
        </p:nvSpPr>
        <p:spPr>
          <a:xfrm>
            <a:off x="2566000" y="37929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2" name="Google Shape;462;p24"/>
          <p:cNvSpPr txBox="1">
            <a:spLocks noGrp="1"/>
          </p:cNvSpPr>
          <p:nvPr>
            <p:ph type="subTitle" idx="4"/>
          </p:nvPr>
        </p:nvSpPr>
        <p:spPr>
          <a:xfrm>
            <a:off x="2565966" y="4210334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3" name="Google Shape;463;p24"/>
          <p:cNvSpPr txBox="1">
            <a:spLocks noGrp="1"/>
          </p:cNvSpPr>
          <p:nvPr>
            <p:ph type="title" idx="5" hasCustomPrompt="1"/>
          </p:nvPr>
        </p:nvSpPr>
        <p:spPr>
          <a:xfrm>
            <a:off x="2507766" y="2241067"/>
            <a:ext cx="3101199" cy="12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t>xx%</a:t>
            </a:r>
          </a:p>
        </p:txBody>
      </p:sp>
      <p:sp>
        <p:nvSpPr>
          <p:cNvPr id="464" name="Google Shape;464;p24"/>
          <p:cNvSpPr txBox="1">
            <a:spLocks noGrp="1"/>
          </p:cNvSpPr>
          <p:nvPr>
            <p:ph type="title" idx="6" hasCustomPrompt="1"/>
          </p:nvPr>
        </p:nvSpPr>
        <p:spPr>
          <a:xfrm>
            <a:off x="6582967" y="2241067"/>
            <a:ext cx="3101199" cy="12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ova Flat"/>
              <a:buNone/>
              <a:defRPr sz="4000"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t>xx%</a:t>
            </a:r>
          </a:p>
        </p:txBody>
      </p:sp>
      <p:sp>
        <p:nvSpPr>
          <p:cNvPr id="465" name="Google Shape;465;p24"/>
          <p:cNvSpPr/>
          <p:nvPr/>
        </p:nvSpPr>
        <p:spPr>
          <a:xfrm>
            <a:off x="-410332" y="4664734"/>
            <a:ext cx="2552401" cy="2552400"/>
          </a:xfrm>
          <a:prstGeom prst="ellipse">
            <a:avLst/>
          </a:prstGeom>
          <a:solidFill>
            <a:srgbClr val="61ABFC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66" name="Google Shape;466;p24"/>
          <p:cNvGrpSpPr/>
          <p:nvPr/>
        </p:nvGrpSpPr>
        <p:grpSpPr>
          <a:xfrm>
            <a:off x="-262369" y="4818359"/>
            <a:ext cx="2256174" cy="2245044"/>
            <a:chOff x="7498900" y="3716375"/>
            <a:chExt cx="532100" cy="529475"/>
          </a:xfrm>
        </p:grpSpPr>
        <p:sp>
          <p:nvSpPr>
            <p:cNvPr id="467" name="Google Shape;467;p24"/>
            <p:cNvSpPr/>
            <p:nvPr/>
          </p:nvSpPr>
          <p:spPr>
            <a:xfrm>
              <a:off x="7498900" y="3716375"/>
              <a:ext cx="520800" cy="529475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7552075" y="3769550"/>
              <a:ext cx="434050" cy="434425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7581100" y="3823850"/>
              <a:ext cx="339050" cy="314525"/>
            </a:xfrm>
            <a:custGeom>
              <a:avLst/>
              <a:gdLst/>
              <a:ahLst/>
              <a:cxnLst/>
              <a:rect l="l" t="t" r="r" b="b"/>
              <a:pathLst>
                <a:path w="13562" h="12581" extrusionOk="0">
                  <a:moveTo>
                    <a:pt x="7528" y="12550"/>
                  </a:moveTo>
                  <a:cubicBezTo>
                    <a:pt x="5084" y="12550"/>
                    <a:pt x="2882" y="11072"/>
                    <a:pt x="1946" y="8824"/>
                  </a:cubicBezTo>
                  <a:cubicBezTo>
                    <a:pt x="1011" y="6562"/>
                    <a:pt x="1524" y="3967"/>
                    <a:pt x="3259" y="2248"/>
                  </a:cubicBezTo>
                  <a:cubicBezTo>
                    <a:pt x="4978" y="528"/>
                    <a:pt x="7573" y="0"/>
                    <a:pt x="9835" y="936"/>
                  </a:cubicBezTo>
                  <a:cubicBezTo>
                    <a:pt x="12083" y="1871"/>
                    <a:pt x="13561" y="4073"/>
                    <a:pt x="13561" y="6517"/>
                  </a:cubicBezTo>
                  <a:cubicBezTo>
                    <a:pt x="13561" y="9850"/>
                    <a:pt x="10861" y="12550"/>
                    <a:pt x="7528" y="12550"/>
                  </a:cubicBezTo>
                  <a:close/>
                  <a:moveTo>
                    <a:pt x="7528" y="890"/>
                  </a:moveTo>
                  <a:cubicBezTo>
                    <a:pt x="2520" y="890"/>
                    <a:pt x="1" y="6939"/>
                    <a:pt x="3545" y="10484"/>
                  </a:cubicBezTo>
                  <a:cubicBezTo>
                    <a:pt x="5159" y="12098"/>
                    <a:pt x="7573" y="12580"/>
                    <a:pt x="9669" y="11705"/>
                  </a:cubicBezTo>
                  <a:cubicBezTo>
                    <a:pt x="11766" y="10831"/>
                    <a:pt x="13139" y="8779"/>
                    <a:pt x="13139" y="6517"/>
                  </a:cubicBezTo>
                  <a:cubicBezTo>
                    <a:pt x="13139" y="3409"/>
                    <a:pt x="10620" y="890"/>
                    <a:pt x="7528" y="89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7507575" y="3745025"/>
              <a:ext cx="173850" cy="48347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7857150" y="3986375"/>
              <a:ext cx="173850" cy="242125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7598825" y="3859300"/>
              <a:ext cx="297550" cy="264750"/>
            </a:xfrm>
            <a:custGeom>
              <a:avLst/>
              <a:gdLst/>
              <a:ahLst/>
              <a:cxnLst/>
              <a:rect l="l" t="t" r="r" b="b"/>
              <a:pathLst>
                <a:path w="11902" h="10590" extrusionOk="0">
                  <a:moveTo>
                    <a:pt x="6819" y="1297"/>
                  </a:moveTo>
                  <a:cubicBezTo>
                    <a:pt x="10197" y="1282"/>
                    <a:pt x="11902" y="5385"/>
                    <a:pt x="9503" y="7784"/>
                  </a:cubicBezTo>
                  <a:cubicBezTo>
                    <a:pt x="7105" y="10182"/>
                    <a:pt x="3017" y="8492"/>
                    <a:pt x="3017" y="5099"/>
                  </a:cubicBezTo>
                  <a:cubicBezTo>
                    <a:pt x="3017" y="3002"/>
                    <a:pt x="4707" y="1297"/>
                    <a:pt x="6819" y="1297"/>
                  </a:cubicBezTo>
                  <a:close/>
                  <a:moveTo>
                    <a:pt x="6819" y="0"/>
                  </a:moveTo>
                  <a:cubicBezTo>
                    <a:pt x="2278" y="0"/>
                    <a:pt x="1" y="5491"/>
                    <a:pt x="3213" y="8689"/>
                  </a:cubicBezTo>
                  <a:cubicBezTo>
                    <a:pt x="4677" y="10152"/>
                    <a:pt x="6864" y="10589"/>
                    <a:pt x="8764" y="9790"/>
                  </a:cubicBezTo>
                  <a:cubicBezTo>
                    <a:pt x="10665" y="9005"/>
                    <a:pt x="11902" y="7150"/>
                    <a:pt x="11902" y="5099"/>
                  </a:cubicBezTo>
                  <a:cubicBezTo>
                    <a:pt x="11902" y="2278"/>
                    <a:pt x="9624" y="0"/>
                    <a:pt x="681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3" name="Google Shape;473;p24"/>
          <p:cNvSpPr/>
          <p:nvPr/>
        </p:nvSpPr>
        <p:spPr>
          <a:xfrm rot="10800000" flipH="1">
            <a:off x="8618295" y="12"/>
            <a:ext cx="1137821" cy="561896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4" name="Google Shape;474;p24"/>
          <p:cNvSpPr/>
          <p:nvPr/>
        </p:nvSpPr>
        <p:spPr>
          <a:xfrm rot="10800000" flipH="1">
            <a:off x="7416734" y="12"/>
            <a:ext cx="1137821" cy="561896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93775784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 txBox="1">
            <a:spLocks noGrp="1"/>
          </p:cNvSpPr>
          <p:nvPr>
            <p:ph type="subTitle" idx="1"/>
          </p:nvPr>
        </p:nvSpPr>
        <p:spPr>
          <a:xfrm>
            <a:off x="4603868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7" name="Google Shape;477;p25"/>
          <p:cNvSpPr txBox="1">
            <a:spLocks noGrp="1"/>
          </p:cNvSpPr>
          <p:nvPr>
            <p:ph type="subTitle" idx="2"/>
          </p:nvPr>
        </p:nvSpPr>
        <p:spPr>
          <a:xfrm>
            <a:off x="4603834" y="2934968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subTitle" idx="3"/>
          </p:nvPr>
        </p:nvSpPr>
        <p:spPr>
          <a:xfrm>
            <a:off x="1175800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subTitle" idx="4"/>
          </p:nvPr>
        </p:nvSpPr>
        <p:spPr>
          <a:xfrm>
            <a:off x="1175766" y="2934968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5"/>
          </p:nvPr>
        </p:nvSpPr>
        <p:spPr>
          <a:xfrm>
            <a:off x="8032033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subTitle" idx="6"/>
          </p:nvPr>
        </p:nvSpPr>
        <p:spPr>
          <a:xfrm>
            <a:off x="8031999" y="2934968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7"/>
          </p:nvPr>
        </p:nvSpPr>
        <p:spPr>
          <a:xfrm>
            <a:off x="4603868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subTitle" idx="8"/>
          </p:nvPr>
        </p:nvSpPr>
        <p:spPr>
          <a:xfrm>
            <a:off x="4603902" y="5243601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9"/>
          </p:nvPr>
        </p:nvSpPr>
        <p:spPr>
          <a:xfrm>
            <a:off x="1175800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5" name="Google Shape;485;p25"/>
          <p:cNvSpPr txBox="1">
            <a:spLocks noGrp="1"/>
          </p:cNvSpPr>
          <p:nvPr>
            <p:ph type="subTitle" idx="13"/>
          </p:nvPr>
        </p:nvSpPr>
        <p:spPr>
          <a:xfrm>
            <a:off x="1175766" y="5243601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6" name="Google Shape;486;p25"/>
          <p:cNvSpPr txBox="1">
            <a:spLocks noGrp="1"/>
          </p:cNvSpPr>
          <p:nvPr>
            <p:ph type="subTitle" idx="14"/>
          </p:nvPr>
        </p:nvSpPr>
        <p:spPr>
          <a:xfrm>
            <a:off x="8032033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subTitle" idx="15"/>
          </p:nvPr>
        </p:nvSpPr>
        <p:spPr>
          <a:xfrm>
            <a:off x="8031999" y="5243601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8" name="Google Shape;488;p25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739135" y="2761268"/>
            <a:ext cx="177998" cy="1622579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0" name="Google Shape;490;p25"/>
          <p:cNvSpPr/>
          <p:nvPr/>
        </p:nvSpPr>
        <p:spPr>
          <a:xfrm>
            <a:off x="-441666" y="5355567"/>
            <a:ext cx="1358799" cy="1358800"/>
          </a:xfrm>
          <a:prstGeom prst="ellipse">
            <a:avLst/>
          </a:prstGeom>
          <a:solidFill>
            <a:srgbClr val="D9A3F3">
              <a:alpha val="4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91" name="Google Shape;491;p25"/>
          <p:cNvGrpSpPr/>
          <p:nvPr/>
        </p:nvGrpSpPr>
        <p:grpSpPr>
          <a:xfrm>
            <a:off x="-362969" y="5437318"/>
            <a:ext cx="1201128" cy="1195202"/>
            <a:chOff x="7498900" y="3716375"/>
            <a:chExt cx="532100" cy="529475"/>
          </a:xfrm>
        </p:grpSpPr>
        <p:sp>
          <p:nvSpPr>
            <p:cNvPr id="492" name="Google Shape;492;p25"/>
            <p:cNvSpPr/>
            <p:nvPr/>
          </p:nvSpPr>
          <p:spPr>
            <a:xfrm>
              <a:off x="7498900" y="3716375"/>
              <a:ext cx="520800" cy="529475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7552075" y="3769550"/>
              <a:ext cx="434050" cy="434425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7581100" y="3823850"/>
              <a:ext cx="339050" cy="314525"/>
            </a:xfrm>
            <a:custGeom>
              <a:avLst/>
              <a:gdLst/>
              <a:ahLst/>
              <a:cxnLst/>
              <a:rect l="l" t="t" r="r" b="b"/>
              <a:pathLst>
                <a:path w="13562" h="12581" extrusionOk="0">
                  <a:moveTo>
                    <a:pt x="7528" y="12550"/>
                  </a:moveTo>
                  <a:cubicBezTo>
                    <a:pt x="5084" y="12550"/>
                    <a:pt x="2882" y="11072"/>
                    <a:pt x="1946" y="8824"/>
                  </a:cubicBezTo>
                  <a:cubicBezTo>
                    <a:pt x="1011" y="6562"/>
                    <a:pt x="1524" y="3967"/>
                    <a:pt x="3259" y="2248"/>
                  </a:cubicBezTo>
                  <a:cubicBezTo>
                    <a:pt x="4978" y="528"/>
                    <a:pt x="7573" y="0"/>
                    <a:pt x="9835" y="936"/>
                  </a:cubicBezTo>
                  <a:cubicBezTo>
                    <a:pt x="12083" y="1871"/>
                    <a:pt x="13561" y="4073"/>
                    <a:pt x="13561" y="6517"/>
                  </a:cubicBezTo>
                  <a:cubicBezTo>
                    <a:pt x="13561" y="9850"/>
                    <a:pt x="10861" y="12550"/>
                    <a:pt x="7528" y="12550"/>
                  </a:cubicBezTo>
                  <a:close/>
                  <a:moveTo>
                    <a:pt x="7528" y="890"/>
                  </a:moveTo>
                  <a:cubicBezTo>
                    <a:pt x="2520" y="890"/>
                    <a:pt x="1" y="6939"/>
                    <a:pt x="3545" y="10484"/>
                  </a:cubicBezTo>
                  <a:cubicBezTo>
                    <a:pt x="5159" y="12098"/>
                    <a:pt x="7573" y="12580"/>
                    <a:pt x="9669" y="11705"/>
                  </a:cubicBezTo>
                  <a:cubicBezTo>
                    <a:pt x="11766" y="10831"/>
                    <a:pt x="13139" y="8779"/>
                    <a:pt x="13139" y="6517"/>
                  </a:cubicBezTo>
                  <a:cubicBezTo>
                    <a:pt x="13139" y="3409"/>
                    <a:pt x="10620" y="890"/>
                    <a:pt x="7528" y="8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7507575" y="3745025"/>
              <a:ext cx="173850" cy="48347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7857150" y="3986375"/>
              <a:ext cx="173850" cy="242125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7598825" y="3859300"/>
              <a:ext cx="297550" cy="264750"/>
            </a:xfrm>
            <a:custGeom>
              <a:avLst/>
              <a:gdLst/>
              <a:ahLst/>
              <a:cxnLst/>
              <a:rect l="l" t="t" r="r" b="b"/>
              <a:pathLst>
                <a:path w="11902" h="10590" extrusionOk="0">
                  <a:moveTo>
                    <a:pt x="6819" y="1297"/>
                  </a:moveTo>
                  <a:cubicBezTo>
                    <a:pt x="10197" y="1282"/>
                    <a:pt x="11902" y="5385"/>
                    <a:pt x="9503" y="7784"/>
                  </a:cubicBezTo>
                  <a:cubicBezTo>
                    <a:pt x="7105" y="10182"/>
                    <a:pt x="3017" y="8492"/>
                    <a:pt x="3017" y="5099"/>
                  </a:cubicBezTo>
                  <a:cubicBezTo>
                    <a:pt x="3017" y="3002"/>
                    <a:pt x="4707" y="1297"/>
                    <a:pt x="6819" y="1297"/>
                  </a:cubicBezTo>
                  <a:close/>
                  <a:moveTo>
                    <a:pt x="6819" y="0"/>
                  </a:moveTo>
                  <a:cubicBezTo>
                    <a:pt x="2278" y="0"/>
                    <a:pt x="1" y="5491"/>
                    <a:pt x="3213" y="8689"/>
                  </a:cubicBezTo>
                  <a:cubicBezTo>
                    <a:pt x="4677" y="10152"/>
                    <a:pt x="6864" y="10589"/>
                    <a:pt x="8764" y="9790"/>
                  </a:cubicBezTo>
                  <a:cubicBezTo>
                    <a:pt x="10665" y="9005"/>
                    <a:pt x="11902" y="7150"/>
                    <a:pt x="11902" y="5099"/>
                  </a:cubicBezTo>
                  <a:cubicBezTo>
                    <a:pt x="11902" y="2278"/>
                    <a:pt x="9624" y="0"/>
                    <a:pt x="6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8" name="Google Shape;498;p25"/>
          <p:cNvSpPr/>
          <p:nvPr/>
        </p:nvSpPr>
        <p:spPr>
          <a:xfrm>
            <a:off x="8975196" y="6330201"/>
            <a:ext cx="1068807" cy="527789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9" name="Google Shape;499;p25"/>
          <p:cNvSpPr/>
          <p:nvPr/>
        </p:nvSpPr>
        <p:spPr>
          <a:xfrm>
            <a:off x="7846533" y="6330201"/>
            <a:ext cx="1068807" cy="527789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00" name="Google Shape;500;p25"/>
          <p:cNvGrpSpPr/>
          <p:nvPr/>
        </p:nvGrpSpPr>
        <p:grpSpPr>
          <a:xfrm>
            <a:off x="11354043" y="5721122"/>
            <a:ext cx="628183" cy="627548"/>
            <a:chOff x="4079851" y="151677"/>
            <a:chExt cx="1014291" cy="1013263"/>
          </a:xfrm>
        </p:grpSpPr>
        <p:sp>
          <p:nvSpPr>
            <p:cNvPr id="501" name="Google Shape;501;p25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352223461"/>
      </p:ext>
    </p:extLst>
  </p:cSld>
  <p:clrMapOvr>
    <a:masterClrMapping/>
  </p:clrMapOvr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6"/>
          <p:cNvSpPr txBox="1">
            <a:spLocks noGrp="1"/>
          </p:cNvSpPr>
          <p:nvPr>
            <p:ph type="subTitle" idx="1"/>
          </p:nvPr>
        </p:nvSpPr>
        <p:spPr>
          <a:xfrm>
            <a:off x="6413017" y="2514184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6" name="Google Shape;506;p26"/>
          <p:cNvSpPr txBox="1">
            <a:spLocks noGrp="1"/>
          </p:cNvSpPr>
          <p:nvPr>
            <p:ph type="subTitle" idx="2"/>
          </p:nvPr>
        </p:nvSpPr>
        <p:spPr>
          <a:xfrm>
            <a:off x="6412983" y="2931552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7" name="Google Shape;507;p26"/>
          <p:cNvSpPr txBox="1">
            <a:spLocks noGrp="1"/>
          </p:cNvSpPr>
          <p:nvPr>
            <p:ph type="subTitle" idx="3"/>
          </p:nvPr>
        </p:nvSpPr>
        <p:spPr>
          <a:xfrm>
            <a:off x="2794451" y="2514184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8" name="Google Shape;508;p26"/>
          <p:cNvSpPr txBox="1">
            <a:spLocks noGrp="1"/>
          </p:cNvSpPr>
          <p:nvPr>
            <p:ph type="subTitle" idx="4"/>
          </p:nvPr>
        </p:nvSpPr>
        <p:spPr>
          <a:xfrm>
            <a:off x="2794417" y="2931552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9" name="Google Shape;509;p26"/>
          <p:cNvSpPr txBox="1">
            <a:spLocks noGrp="1"/>
          </p:cNvSpPr>
          <p:nvPr>
            <p:ph type="subTitle" idx="5"/>
          </p:nvPr>
        </p:nvSpPr>
        <p:spPr>
          <a:xfrm>
            <a:off x="6413017" y="47411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0" name="Google Shape;510;p26"/>
          <p:cNvSpPr txBox="1">
            <a:spLocks noGrp="1"/>
          </p:cNvSpPr>
          <p:nvPr>
            <p:ph type="subTitle" idx="6"/>
          </p:nvPr>
        </p:nvSpPr>
        <p:spPr>
          <a:xfrm>
            <a:off x="6413051" y="51585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1" name="Google Shape;511;p26"/>
          <p:cNvSpPr txBox="1">
            <a:spLocks noGrp="1"/>
          </p:cNvSpPr>
          <p:nvPr>
            <p:ph type="subTitle" idx="7"/>
          </p:nvPr>
        </p:nvSpPr>
        <p:spPr>
          <a:xfrm>
            <a:off x="2794451" y="47411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2" name="Google Shape;512;p26"/>
          <p:cNvSpPr txBox="1">
            <a:spLocks noGrp="1"/>
          </p:cNvSpPr>
          <p:nvPr>
            <p:ph type="subTitle" idx="8"/>
          </p:nvPr>
        </p:nvSpPr>
        <p:spPr>
          <a:xfrm>
            <a:off x="2794417" y="51585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3" name="Google Shape;513;p26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1450197" y="6330201"/>
            <a:ext cx="1068807" cy="527789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15" name="Google Shape;515;p26"/>
          <p:cNvSpPr/>
          <p:nvPr/>
        </p:nvSpPr>
        <p:spPr>
          <a:xfrm>
            <a:off x="321534" y="6330201"/>
            <a:ext cx="1068807" cy="527789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16" name="Google Shape;516;p26"/>
          <p:cNvGrpSpPr/>
          <p:nvPr/>
        </p:nvGrpSpPr>
        <p:grpSpPr>
          <a:xfrm>
            <a:off x="9582275" y="227618"/>
            <a:ext cx="2275304" cy="2286585"/>
            <a:chOff x="-270006" y="4075764"/>
            <a:chExt cx="896401" cy="900845"/>
          </a:xfrm>
        </p:grpSpPr>
        <p:sp>
          <p:nvSpPr>
            <p:cNvPr id="517" name="Google Shape;517;p26"/>
            <p:cNvSpPr/>
            <p:nvPr/>
          </p:nvSpPr>
          <p:spPr>
            <a:xfrm rot="5400000">
              <a:off x="-262663" y="4068421"/>
              <a:ext cx="881714" cy="896401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8" name="Google Shape;518;p26"/>
            <p:cNvSpPr/>
            <p:nvPr/>
          </p:nvSpPr>
          <p:spPr>
            <a:xfrm rot="5400000">
              <a:off x="-198795" y="4165472"/>
              <a:ext cx="734847" cy="735482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9" name="Google Shape;519;p26"/>
            <p:cNvSpPr/>
            <p:nvPr/>
          </p:nvSpPr>
          <p:spPr>
            <a:xfrm rot="5400000">
              <a:off x="-108812" y="4235689"/>
              <a:ext cx="574012" cy="532491"/>
            </a:xfrm>
            <a:custGeom>
              <a:avLst/>
              <a:gdLst/>
              <a:ahLst/>
              <a:cxnLst/>
              <a:rect l="l" t="t" r="r" b="b"/>
              <a:pathLst>
                <a:path w="13562" h="12581" extrusionOk="0">
                  <a:moveTo>
                    <a:pt x="7528" y="12550"/>
                  </a:moveTo>
                  <a:cubicBezTo>
                    <a:pt x="5084" y="12550"/>
                    <a:pt x="2882" y="11072"/>
                    <a:pt x="1946" y="8824"/>
                  </a:cubicBezTo>
                  <a:cubicBezTo>
                    <a:pt x="1011" y="6562"/>
                    <a:pt x="1524" y="3967"/>
                    <a:pt x="3259" y="2248"/>
                  </a:cubicBezTo>
                  <a:cubicBezTo>
                    <a:pt x="4978" y="528"/>
                    <a:pt x="7573" y="0"/>
                    <a:pt x="9835" y="936"/>
                  </a:cubicBezTo>
                  <a:cubicBezTo>
                    <a:pt x="12083" y="1871"/>
                    <a:pt x="13561" y="4073"/>
                    <a:pt x="13561" y="6517"/>
                  </a:cubicBezTo>
                  <a:cubicBezTo>
                    <a:pt x="13561" y="9850"/>
                    <a:pt x="10861" y="12550"/>
                    <a:pt x="7528" y="12550"/>
                  </a:cubicBezTo>
                  <a:close/>
                  <a:moveTo>
                    <a:pt x="7528" y="890"/>
                  </a:moveTo>
                  <a:cubicBezTo>
                    <a:pt x="2520" y="890"/>
                    <a:pt x="1" y="6939"/>
                    <a:pt x="3545" y="10484"/>
                  </a:cubicBezTo>
                  <a:cubicBezTo>
                    <a:pt x="5159" y="12098"/>
                    <a:pt x="7573" y="12580"/>
                    <a:pt x="9669" y="11705"/>
                  </a:cubicBezTo>
                  <a:cubicBezTo>
                    <a:pt x="11766" y="10831"/>
                    <a:pt x="13139" y="8779"/>
                    <a:pt x="13139" y="6517"/>
                  </a:cubicBezTo>
                  <a:cubicBezTo>
                    <a:pt x="13139" y="3409"/>
                    <a:pt x="10620" y="890"/>
                    <a:pt x="7528" y="89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0" name="Google Shape;520;p26"/>
            <p:cNvSpPr/>
            <p:nvPr/>
          </p:nvSpPr>
          <p:spPr>
            <a:xfrm rot="5400000">
              <a:off x="21465" y="3828353"/>
              <a:ext cx="294328" cy="818523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1" name="Google Shape;521;p26"/>
            <p:cNvSpPr/>
            <p:nvPr/>
          </p:nvSpPr>
          <p:spPr>
            <a:xfrm rot="5400000">
              <a:off x="-182838" y="4624486"/>
              <a:ext cx="294328" cy="409918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" name="Google Shape;522;p26"/>
            <p:cNvSpPr/>
            <p:nvPr/>
          </p:nvSpPr>
          <p:spPr>
            <a:xfrm rot="5400000">
              <a:off x="-91564" y="4272702"/>
              <a:ext cx="503752" cy="448222"/>
            </a:xfrm>
            <a:custGeom>
              <a:avLst/>
              <a:gdLst/>
              <a:ahLst/>
              <a:cxnLst/>
              <a:rect l="l" t="t" r="r" b="b"/>
              <a:pathLst>
                <a:path w="11902" h="10590" extrusionOk="0">
                  <a:moveTo>
                    <a:pt x="6819" y="1297"/>
                  </a:moveTo>
                  <a:cubicBezTo>
                    <a:pt x="10197" y="1282"/>
                    <a:pt x="11902" y="5385"/>
                    <a:pt x="9503" y="7784"/>
                  </a:cubicBezTo>
                  <a:cubicBezTo>
                    <a:pt x="7105" y="10182"/>
                    <a:pt x="3017" y="8492"/>
                    <a:pt x="3017" y="5099"/>
                  </a:cubicBezTo>
                  <a:cubicBezTo>
                    <a:pt x="3017" y="3002"/>
                    <a:pt x="4707" y="1297"/>
                    <a:pt x="6819" y="1297"/>
                  </a:cubicBezTo>
                  <a:close/>
                  <a:moveTo>
                    <a:pt x="6819" y="0"/>
                  </a:moveTo>
                  <a:cubicBezTo>
                    <a:pt x="2278" y="0"/>
                    <a:pt x="1" y="5491"/>
                    <a:pt x="3213" y="8689"/>
                  </a:cubicBezTo>
                  <a:cubicBezTo>
                    <a:pt x="4677" y="10152"/>
                    <a:pt x="6864" y="10589"/>
                    <a:pt x="8764" y="9790"/>
                  </a:cubicBezTo>
                  <a:cubicBezTo>
                    <a:pt x="10665" y="9005"/>
                    <a:pt x="11902" y="7150"/>
                    <a:pt x="11902" y="5099"/>
                  </a:cubicBezTo>
                  <a:cubicBezTo>
                    <a:pt x="11902" y="2278"/>
                    <a:pt x="9624" y="0"/>
                    <a:pt x="681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576302766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7"/>
          <p:cNvSpPr txBox="1">
            <a:spLocks noGrp="1"/>
          </p:cNvSpPr>
          <p:nvPr>
            <p:ph type="title" hasCustomPrompt="1"/>
          </p:nvPr>
        </p:nvSpPr>
        <p:spPr>
          <a:xfrm>
            <a:off x="3236405" y="2756000"/>
            <a:ext cx="5719198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525" name="Google Shape;525;p27"/>
          <p:cNvSpPr txBox="1">
            <a:spLocks noGrp="1"/>
          </p:cNvSpPr>
          <p:nvPr>
            <p:ph type="subTitle" idx="1"/>
          </p:nvPr>
        </p:nvSpPr>
        <p:spPr>
          <a:xfrm>
            <a:off x="3236405" y="3700001"/>
            <a:ext cx="5719198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6" name="Google Shape;526;p27"/>
          <p:cNvSpPr txBox="1">
            <a:spLocks noGrp="1"/>
          </p:cNvSpPr>
          <p:nvPr>
            <p:ph type="title" idx="2" hasCustomPrompt="1"/>
          </p:nvPr>
        </p:nvSpPr>
        <p:spPr>
          <a:xfrm>
            <a:off x="3236405" y="4484901"/>
            <a:ext cx="5719198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527" name="Google Shape;527;p27"/>
          <p:cNvSpPr txBox="1">
            <a:spLocks noGrp="1"/>
          </p:cNvSpPr>
          <p:nvPr>
            <p:ph type="subTitle" idx="3"/>
          </p:nvPr>
        </p:nvSpPr>
        <p:spPr>
          <a:xfrm>
            <a:off x="3236405" y="5428901"/>
            <a:ext cx="5719198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8" name="Google Shape;528;p27"/>
          <p:cNvSpPr txBox="1">
            <a:spLocks noGrp="1"/>
          </p:cNvSpPr>
          <p:nvPr>
            <p:ph type="title" idx="4" hasCustomPrompt="1"/>
          </p:nvPr>
        </p:nvSpPr>
        <p:spPr>
          <a:xfrm>
            <a:off x="3236405" y="1027100"/>
            <a:ext cx="5719198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27"/>
          <p:cNvSpPr txBox="1">
            <a:spLocks noGrp="1"/>
          </p:cNvSpPr>
          <p:nvPr>
            <p:ph type="subTitle" idx="5"/>
          </p:nvPr>
        </p:nvSpPr>
        <p:spPr>
          <a:xfrm>
            <a:off x="3236405" y="1971101"/>
            <a:ext cx="5719198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30" name="Google Shape;530;p27"/>
          <p:cNvGrpSpPr/>
          <p:nvPr/>
        </p:nvGrpSpPr>
        <p:grpSpPr>
          <a:xfrm>
            <a:off x="10081139" y="2240000"/>
            <a:ext cx="2685211" cy="2722032"/>
            <a:chOff x="-79100" y="-499150"/>
            <a:chExt cx="2013910" cy="2041524"/>
          </a:xfrm>
        </p:grpSpPr>
        <p:sp>
          <p:nvSpPr>
            <p:cNvPr id="531" name="Google Shape;531;p27"/>
            <p:cNvSpPr/>
            <p:nvPr/>
          </p:nvSpPr>
          <p:spPr>
            <a:xfrm>
              <a:off x="-79100" y="-499150"/>
              <a:ext cx="1987851" cy="2041524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111150" y="-307416"/>
              <a:ext cx="1682686" cy="1681153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-29831" y="532038"/>
              <a:ext cx="982721" cy="982721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952831" y="-450672"/>
              <a:ext cx="981979" cy="982771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47701" y="-67897"/>
              <a:ext cx="1204336" cy="1199142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214140" y="-152931"/>
              <a:ext cx="1455829" cy="1423724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96970" y="-208186"/>
              <a:ext cx="555916" cy="30150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212656" y="532038"/>
              <a:ext cx="155229" cy="35295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555858" y="1093883"/>
              <a:ext cx="397026" cy="178380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1401249" y="532038"/>
              <a:ext cx="291067" cy="546220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1284111" y="-109697"/>
              <a:ext cx="363438" cy="413449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31251" y="20896"/>
              <a:ext cx="1043962" cy="999194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402906" y="-19370"/>
              <a:ext cx="702933" cy="1021553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30531" y="102219"/>
              <a:ext cx="860339" cy="843223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824513" y="69423"/>
              <a:ext cx="590246" cy="854403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615565" y="194772"/>
              <a:ext cx="674588" cy="673797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737204" y="316362"/>
              <a:ext cx="431307" cy="43135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548" name="Google Shape;548;p27"/>
          <p:cNvSpPr/>
          <p:nvPr/>
        </p:nvSpPr>
        <p:spPr>
          <a:xfrm rot="5400000">
            <a:off x="-336495" y="2011949"/>
            <a:ext cx="1329587" cy="65656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9" name="Google Shape;549;p27"/>
          <p:cNvSpPr/>
          <p:nvPr/>
        </p:nvSpPr>
        <p:spPr>
          <a:xfrm rot="5400000">
            <a:off x="-336495" y="607917"/>
            <a:ext cx="1329587" cy="65656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0080274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8609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8"/>
          <p:cNvSpPr txBox="1">
            <a:spLocks noGrp="1"/>
          </p:cNvSpPr>
          <p:nvPr>
            <p:ph type="title"/>
          </p:nvPr>
        </p:nvSpPr>
        <p:spPr>
          <a:xfrm>
            <a:off x="1071668" y="2016532"/>
            <a:ext cx="3451202" cy="12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2" name="Google Shape;552;p28"/>
          <p:cNvSpPr txBox="1">
            <a:spLocks noGrp="1"/>
          </p:cNvSpPr>
          <p:nvPr>
            <p:ph type="subTitle" idx="1"/>
          </p:nvPr>
        </p:nvSpPr>
        <p:spPr>
          <a:xfrm>
            <a:off x="1071666" y="3425632"/>
            <a:ext cx="3964400" cy="12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53" name="Google Shape;553;p28"/>
          <p:cNvGrpSpPr/>
          <p:nvPr/>
        </p:nvGrpSpPr>
        <p:grpSpPr>
          <a:xfrm flipH="1">
            <a:off x="828140" y="5673700"/>
            <a:ext cx="1608281" cy="448400"/>
            <a:chOff x="7299150" y="4255275"/>
            <a:chExt cx="1206211" cy="336300"/>
          </a:xfrm>
        </p:grpSpPr>
        <p:sp>
          <p:nvSpPr>
            <p:cNvPr id="554" name="Google Shape;554;p28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235965556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9"/>
          <p:cNvSpPr txBox="1">
            <a:spLocks noGrp="1"/>
          </p:cNvSpPr>
          <p:nvPr>
            <p:ph type="title"/>
          </p:nvPr>
        </p:nvSpPr>
        <p:spPr>
          <a:xfrm flipH="1">
            <a:off x="6648399" y="2541684"/>
            <a:ext cx="4528799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4" name="Google Shape;574;p29"/>
          <p:cNvSpPr txBox="1">
            <a:spLocks noGrp="1"/>
          </p:cNvSpPr>
          <p:nvPr>
            <p:ph type="subTitle" idx="1"/>
          </p:nvPr>
        </p:nvSpPr>
        <p:spPr>
          <a:xfrm flipH="1">
            <a:off x="7105201" y="3407533"/>
            <a:ext cx="4071999" cy="1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1358113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0"/>
          <p:cNvSpPr txBox="1">
            <a:spLocks noGrp="1"/>
          </p:cNvSpPr>
          <p:nvPr>
            <p:ph type="subTitle" idx="1"/>
          </p:nvPr>
        </p:nvSpPr>
        <p:spPr>
          <a:xfrm>
            <a:off x="1240133" y="1755401"/>
            <a:ext cx="5179202" cy="4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7" name="Google Shape;577;p30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7741554" y="6201431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9" name="Google Shape;579;p30"/>
          <p:cNvSpPr/>
          <p:nvPr/>
        </p:nvSpPr>
        <p:spPr>
          <a:xfrm>
            <a:off x="6337521" y="6201431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80" name="Google Shape;580;p30"/>
          <p:cNvGrpSpPr/>
          <p:nvPr/>
        </p:nvGrpSpPr>
        <p:grpSpPr>
          <a:xfrm>
            <a:off x="9732205" y="719333"/>
            <a:ext cx="1608281" cy="448400"/>
            <a:chOff x="7299150" y="4255275"/>
            <a:chExt cx="1206211" cy="336300"/>
          </a:xfrm>
        </p:grpSpPr>
        <p:sp>
          <p:nvSpPr>
            <p:cNvPr id="581" name="Google Shape;581;p30"/>
            <p:cNvSpPr/>
            <p:nvPr/>
          </p:nvSpPr>
          <p:spPr>
            <a:xfrm rot="10800000" flipH="1">
              <a:off x="843757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2" name="Google Shape;582;p30"/>
            <p:cNvSpPr/>
            <p:nvPr/>
          </p:nvSpPr>
          <p:spPr>
            <a:xfrm rot="10800000" flipH="1">
              <a:off x="8311080" y="42560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3" name="Google Shape;583;p30"/>
            <p:cNvSpPr/>
            <p:nvPr/>
          </p:nvSpPr>
          <p:spPr>
            <a:xfrm rot="10800000" flipH="1">
              <a:off x="8184589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4" name="Google Shape;584;p30"/>
            <p:cNvSpPr/>
            <p:nvPr/>
          </p:nvSpPr>
          <p:spPr>
            <a:xfrm rot="10800000" flipH="1">
              <a:off x="8058097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5" name="Google Shape;585;p30"/>
            <p:cNvSpPr/>
            <p:nvPr/>
          </p:nvSpPr>
          <p:spPr>
            <a:xfrm rot="10800000" flipH="1">
              <a:off x="7931606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6" name="Google Shape;586;p30"/>
            <p:cNvSpPr/>
            <p:nvPr/>
          </p:nvSpPr>
          <p:spPr>
            <a:xfrm rot="10800000" flipH="1">
              <a:off x="7805115" y="42560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7" name="Google Shape;587;p30"/>
            <p:cNvSpPr/>
            <p:nvPr/>
          </p:nvSpPr>
          <p:spPr>
            <a:xfrm rot="10800000" flipH="1">
              <a:off x="7678624" y="42560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8" name="Google Shape;588;p30"/>
            <p:cNvSpPr/>
            <p:nvPr/>
          </p:nvSpPr>
          <p:spPr>
            <a:xfrm rot="10800000" flipH="1">
              <a:off x="7552132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9" name="Google Shape;589;p30"/>
            <p:cNvSpPr/>
            <p:nvPr/>
          </p:nvSpPr>
          <p:spPr>
            <a:xfrm rot="10800000" flipH="1"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0" name="Google Shape;590;p30"/>
            <p:cNvSpPr/>
            <p:nvPr/>
          </p:nvSpPr>
          <p:spPr>
            <a:xfrm rot="10800000" flipH="1"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1" name="Google Shape;591;p30"/>
            <p:cNvSpPr/>
            <p:nvPr/>
          </p:nvSpPr>
          <p:spPr>
            <a:xfrm rot="10800000" flipH="1"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30"/>
            <p:cNvSpPr/>
            <p:nvPr/>
          </p:nvSpPr>
          <p:spPr>
            <a:xfrm rot="10800000" flipH="1"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3" name="Google Shape;593;p30"/>
            <p:cNvSpPr/>
            <p:nvPr/>
          </p:nvSpPr>
          <p:spPr>
            <a:xfrm rot="10800000" flipH="1"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4" name="Google Shape;594;p30"/>
            <p:cNvSpPr/>
            <p:nvPr/>
          </p:nvSpPr>
          <p:spPr>
            <a:xfrm rot="10800000" flipH="1">
              <a:off x="7805115" y="45237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5" name="Google Shape;595;p30"/>
            <p:cNvSpPr/>
            <p:nvPr/>
          </p:nvSpPr>
          <p:spPr>
            <a:xfrm rot="10800000" flipH="1">
              <a:off x="7678624" y="45237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6" name="Google Shape;596;p30"/>
            <p:cNvSpPr/>
            <p:nvPr/>
          </p:nvSpPr>
          <p:spPr>
            <a:xfrm rot="10800000" flipH="1">
              <a:off x="7552132" y="45237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7" name="Google Shape;597;p30"/>
            <p:cNvSpPr/>
            <p:nvPr/>
          </p:nvSpPr>
          <p:spPr>
            <a:xfrm rot="10800000" flipH="1"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8" name="Google Shape;598;p30"/>
            <p:cNvSpPr/>
            <p:nvPr/>
          </p:nvSpPr>
          <p:spPr>
            <a:xfrm rot="10800000" flipH="1"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659109797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1"/>
          <p:cNvSpPr txBox="1">
            <a:spLocks noGrp="1"/>
          </p:cNvSpPr>
          <p:nvPr>
            <p:ph type="subTitle" idx="1"/>
          </p:nvPr>
        </p:nvSpPr>
        <p:spPr>
          <a:xfrm>
            <a:off x="2432968" y="49638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2"/>
          </p:nvPr>
        </p:nvSpPr>
        <p:spPr>
          <a:xfrm>
            <a:off x="2193836" y="5439801"/>
            <a:ext cx="3462799" cy="704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2" name="Google Shape;602;p31"/>
          <p:cNvSpPr txBox="1">
            <a:spLocks noGrp="1"/>
          </p:cNvSpPr>
          <p:nvPr>
            <p:ph type="subTitle" idx="3"/>
          </p:nvPr>
        </p:nvSpPr>
        <p:spPr>
          <a:xfrm>
            <a:off x="6774500" y="49638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3" name="Google Shape;603;p31"/>
          <p:cNvSpPr txBox="1">
            <a:spLocks noGrp="1"/>
          </p:cNvSpPr>
          <p:nvPr>
            <p:ph type="subTitle" idx="4"/>
          </p:nvPr>
        </p:nvSpPr>
        <p:spPr>
          <a:xfrm>
            <a:off x="6535369" y="5439801"/>
            <a:ext cx="3462799" cy="704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4" name="Google Shape;604;p31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5" name="Google Shape;605;p31"/>
          <p:cNvSpPr/>
          <p:nvPr/>
        </p:nvSpPr>
        <p:spPr>
          <a:xfrm rot="-5400000">
            <a:off x="11198938" y="5272649"/>
            <a:ext cx="1329587" cy="65656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06" name="Google Shape;606;p31"/>
          <p:cNvSpPr/>
          <p:nvPr/>
        </p:nvSpPr>
        <p:spPr>
          <a:xfrm rot="-5400000">
            <a:off x="11198938" y="3868618"/>
            <a:ext cx="1329587" cy="65656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07" name="Google Shape;607;p31"/>
          <p:cNvSpPr/>
          <p:nvPr/>
        </p:nvSpPr>
        <p:spPr>
          <a:xfrm>
            <a:off x="9447618" y="407202"/>
            <a:ext cx="1135165" cy="1135931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08" name="Google Shape;608;p31"/>
          <p:cNvGrpSpPr/>
          <p:nvPr/>
        </p:nvGrpSpPr>
        <p:grpSpPr>
          <a:xfrm>
            <a:off x="828144" y="4536327"/>
            <a:ext cx="448401" cy="1608281"/>
            <a:chOff x="621106" y="3402244"/>
            <a:chExt cx="336300" cy="1206211"/>
          </a:xfrm>
        </p:grpSpPr>
        <p:sp>
          <p:nvSpPr>
            <p:cNvPr id="609" name="Google Shape;609;p31"/>
            <p:cNvSpPr/>
            <p:nvPr/>
          </p:nvSpPr>
          <p:spPr>
            <a:xfrm rot="5400000">
              <a:off x="621511" y="454026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0" name="Google Shape;610;p31"/>
            <p:cNvSpPr/>
            <p:nvPr/>
          </p:nvSpPr>
          <p:spPr>
            <a:xfrm rot="5400000">
              <a:off x="621917" y="4414174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1" name="Google Shape;611;p31"/>
            <p:cNvSpPr/>
            <p:nvPr/>
          </p:nvSpPr>
          <p:spPr>
            <a:xfrm rot="5400000">
              <a:off x="621511" y="4287277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2" name="Google Shape;612;p31"/>
            <p:cNvSpPr/>
            <p:nvPr/>
          </p:nvSpPr>
          <p:spPr>
            <a:xfrm rot="5400000">
              <a:off x="621511" y="4160786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3" name="Google Shape;613;p31"/>
            <p:cNvSpPr/>
            <p:nvPr/>
          </p:nvSpPr>
          <p:spPr>
            <a:xfrm rot="5400000">
              <a:off x="621511" y="403429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4" name="Google Shape;614;p31"/>
            <p:cNvSpPr/>
            <p:nvPr/>
          </p:nvSpPr>
          <p:spPr>
            <a:xfrm rot="5400000">
              <a:off x="621917" y="3908209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5" name="Google Shape;615;p31"/>
            <p:cNvSpPr/>
            <p:nvPr/>
          </p:nvSpPr>
          <p:spPr>
            <a:xfrm rot="5400000">
              <a:off x="621917" y="3781718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6" name="Google Shape;616;p31"/>
            <p:cNvSpPr/>
            <p:nvPr/>
          </p:nvSpPr>
          <p:spPr>
            <a:xfrm rot="5400000">
              <a:off x="621511" y="3654821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7" name="Google Shape;617;p31"/>
            <p:cNvSpPr/>
            <p:nvPr/>
          </p:nvSpPr>
          <p:spPr>
            <a:xfrm rot="5400000">
              <a:off x="621511" y="352833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8" name="Google Shape;618;p31"/>
            <p:cNvSpPr/>
            <p:nvPr/>
          </p:nvSpPr>
          <p:spPr>
            <a:xfrm rot="5400000">
              <a:off x="621511" y="340183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9" name="Google Shape;619;p31"/>
            <p:cNvSpPr/>
            <p:nvPr/>
          </p:nvSpPr>
          <p:spPr>
            <a:xfrm rot="5400000">
              <a:off x="755360" y="3654821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0" name="Google Shape;620;p31"/>
            <p:cNvSpPr/>
            <p:nvPr/>
          </p:nvSpPr>
          <p:spPr>
            <a:xfrm rot="5400000">
              <a:off x="755360" y="352833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1" name="Google Shape;621;p31"/>
            <p:cNvSpPr/>
            <p:nvPr/>
          </p:nvSpPr>
          <p:spPr>
            <a:xfrm rot="5400000">
              <a:off x="755360" y="340183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2" name="Google Shape;622;p31"/>
            <p:cNvSpPr/>
            <p:nvPr/>
          </p:nvSpPr>
          <p:spPr>
            <a:xfrm rot="5400000">
              <a:off x="889615" y="3908209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3" name="Google Shape;623;p31"/>
            <p:cNvSpPr/>
            <p:nvPr/>
          </p:nvSpPr>
          <p:spPr>
            <a:xfrm rot="5400000">
              <a:off x="889615" y="3781718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4" name="Google Shape;624;p31"/>
            <p:cNvSpPr/>
            <p:nvPr/>
          </p:nvSpPr>
          <p:spPr>
            <a:xfrm rot="5400000">
              <a:off x="889615" y="365522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5" name="Google Shape;625;p31"/>
            <p:cNvSpPr/>
            <p:nvPr/>
          </p:nvSpPr>
          <p:spPr>
            <a:xfrm rot="5400000">
              <a:off x="889210" y="352833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6" name="Google Shape;626;p31"/>
            <p:cNvSpPr/>
            <p:nvPr/>
          </p:nvSpPr>
          <p:spPr>
            <a:xfrm rot="5400000">
              <a:off x="889210" y="340183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12449071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"/>
          <p:cNvSpPr txBox="1">
            <a:spLocks noGrp="1"/>
          </p:cNvSpPr>
          <p:nvPr>
            <p:ph type="title"/>
          </p:nvPr>
        </p:nvSpPr>
        <p:spPr>
          <a:xfrm>
            <a:off x="1569604" y="915401"/>
            <a:ext cx="4283599" cy="9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9" name="Google Shape;629;p32"/>
          <p:cNvSpPr txBox="1">
            <a:spLocks noGrp="1"/>
          </p:cNvSpPr>
          <p:nvPr>
            <p:ph type="subTitle" idx="1"/>
          </p:nvPr>
        </p:nvSpPr>
        <p:spPr>
          <a:xfrm>
            <a:off x="1569600" y="2124833"/>
            <a:ext cx="4579601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0" name="Google Shape;630;p32"/>
          <p:cNvSpPr txBox="1"/>
          <p:nvPr/>
        </p:nvSpPr>
        <p:spPr>
          <a:xfrm>
            <a:off x="1569600" y="4574500"/>
            <a:ext cx="4153201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11147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/>
          <p:nvPr/>
        </p:nvSpPr>
        <p:spPr>
          <a:xfrm rot="10800000" flipH="1">
            <a:off x="6649456" y="-43585"/>
            <a:ext cx="1864656" cy="920788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33" name="Google Shape;633;p33"/>
          <p:cNvSpPr/>
          <p:nvPr/>
        </p:nvSpPr>
        <p:spPr>
          <a:xfrm rot="10800000" flipH="1">
            <a:off x="4680370" y="-43585"/>
            <a:ext cx="1864656" cy="920788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34" name="Google Shape;634;p33"/>
          <p:cNvGrpSpPr/>
          <p:nvPr/>
        </p:nvGrpSpPr>
        <p:grpSpPr>
          <a:xfrm>
            <a:off x="10133373" y="1832137"/>
            <a:ext cx="1469232" cy="1467745"/>
            <a:chOff x="4079851" y="151677"/>
            <a:chExt cx="1014291" cy="1013263"/>
          </a:xfrm>
        </p:grpSpPr>
        <p:sp>
          <p:nvSpPr>
            <p:cNvPr id="635" name="Google Shape;635;p33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 w="9050" cap="flat" cmpd="sng">
              <a:solidFill>
                <a:srgbClr val="E2647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38" name="Google Shape;638;p33"/>
          <p:cNvGrpSpPr/>
          <p:nvPr/>
        </p:nvGrpSpPr>
        <p:grpSpPr>
          <a:xfrm>
            <a:off x="381332" y="-7"/>
            <a:ext cx="2335811" cy="2304252"/>
            <a:chOff x="4153095" y="184485"/>
            <a:chExt cx="1261418" cy="1244376"/>
          </a:xfrm>
        </p:grpSpPr>
        <p:sp>
          <p:nvSpPr>
            <p:cNvPr id="639" name="Google Shape;639;p33"/>
            <p:cNvSpPr/>
            <p:nvPr/>
          </p:nvSpPr>
          <p:spPr>
            <a:xfrm rot="-5400000">
              <a:off x="4169676" y="184025"/>
              <a:ext cx="1228255" cy="1261418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0" name="Google Shape;640;p33"/>
            <p:cNvSpPr/>
            <p:nvPr/>
          </p:nvSpPr>
          <p:spPr>
            <a:xfrm rot="-5400000">
              <a:off x="4271093" y="272080"/>
              <a:ext cx="1039699" cy="1038752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33"/>
            <p:cNvSpPr/>
            <p:nvPr/>
          </p:nvSpPr>
          <p:spPr>
            <a:xfrm rot="-5400000">
              <a:off x="4790265" y="791213"/>
              <a:ext cx="607204" cy="607204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2" name="Google Shape;642;p33"/>
            <p:cNvSpPr/>
            <p:nvPr/>
          </p:nvSpPr>
          <p:spPr>
            <a:xfrm rot="-5400000">
              <a:off x="4183293" y="184241"/>
              <a:ext cx="606746" cy="607235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3" name="Google Shape;643;p33"/>
            <p:cNvSpPr/>
            <p:nvPr/>
          </p:nvSpPr>
          <p:spPr>
            <a:xfrm rot="-5400000">
              <a:off x="4417961" y="422610"/>
              <a:ext cx="744135" cy="740926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4" name="Google Shape;644;p33"/>
            <p:cNvSpPr/>
            <p:nvPr/>
          </p:nvSpPr>
          <p:spPr>
            <a:xfrm rot="-5400000">
              <a:off x="4357105" y="358058"/>
              <a:ext cx="899528" cy="879691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5" name="Google Shape;645;p33"/>
            <p:cNvSpPr/>
            <p:nvPr/>
          </p:nvSpPr>
          <p:spPr>
            <a:xfrm rot="-5400000">
              <a:off x="4254284" y="869806"/>
              <a:ext cx="343489" cy="18629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6" name="Google Shape;646;p33"/>
            <p:cNvSpPr/>
            <p:nvPr/>
          </p:nvSpPr>
          <p:spPr>
            <a:xfrm rot="-5400000">
              <a:off x="4851349" y="1091588"/>
              <a:ext cx="95913" cy="21808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7" name="Google Shape;647;p33"/>
            <p:cNvSpPr/>
            <p:nvPr/>
          </p:nvSpPr>
          <p:spPr>
            <a:xfrm rot="-5400000">
              <a:off x="5069881" y="858754"/>
              <a:ext cx="245315" cy="110217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8" name="Google Shape;648;p33"/>
            <p:cNvSpPr/>
            <p:nvPr/>
          </p:nvSpPr>
          <p:spPr>
            <a:xfrm rot="-5400000">
              <a:off x="4869092" y="255482"/>
              <a:ext cx="179844" cy="337499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9" name="Google Shape;649;p33"/>
            <p:cNvSpPr/>
            <p:nvPr/>
          </p:nvSpPr>
          <p:spPr>
            <a:xfrm rot="-5400000">
              <a:off x="4409188" y="346521"/>
              <a:ext cx="224561" cy="255462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0" name="Google Shape;650;p33"/>
            <p:cNvSpPr/>
            <p:nvPr/>
          </p:nvSpPr>
          <p:spPr>
            <a:xfrm rot="-5400000">
              <a:off x="4460600" y="482302"/>
              <a:ext cx="645044" cy="617382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1" name="Google Shape;651;p33"/>
            <p:cNvSpPr/>
            <p:nvPr/>
          </p:nvSpPr>
          <p:spPr>
            <a:xfrm rot="-5400000">
              <a:off x="4547985" y="598266"/>
              <a:ext cx="434329" cy="631198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2" name="Google Shape;652;p33"/>
            <p:cNvSpPr/>
            <p:nvPr/>
          </p:nvSpPr>
          <p:spPr>
            <a:xfrm rot="-5400000">
              <a:off x="4519393" y="525871"/>
              <a:ext cx="531586" cy="521011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3" name="Google Shape;653;p33"/>
            <p:cNvSpPr/>
            <p:nvPr/>
          </p:nvSpPr>
          <p:spPr>
            <a:xfrm rot="-5400000">
              <a:off x="4586024" y="424208"/>
              <a:ext cx="364702" cy="527919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4" name="Google Shape;654;p33"/>
            <p:cNvSpPr/>
            <p:nvPr/>
          </p:nvSpPr>
          <p:spPr>
            <a:xfrm rot="-5400000">
              <a:off x="4581624" y="583057"/>
              <a:ext cx="416815" cy="416326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5" name="Google Shape;655;p33"/>
            <p:cNvSpPr/>
            <p:nvPr/>
          </p:nvSpPr>
          <p:spPr>
            <a:xfrm rot="-5400000">
              <a:off x="4657014" y="657955"/>
              <a:ext cx="266496" cy="26652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56" name="Google Shape;656;p33"/>
          <p:cNvGrpSpPr/>
          <p:nvPr/>
        </p:nvGrpSpPr>
        <p:grpSpPr>
          <a:xfrm>
            <a:off x="9732205" y="5673700"/>
            <a:ext cx="1608281" cy="448400"/>
            <a:chOff x="7299150" y="4255275"/>
            <a:chExt cx="1206211" cy="336300"/>
          </a:xfrm>
        </p:grpSpPr>
        <p:sp>
          <p:nvSpPr>
            <p:cNvPr id="657" name="Google Shape;657;p33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75" name="Google Shape;675;p33"/>
          <p:cNvGrpSpPr/>
          <p:nvPr/>
        </p:nvGrpSpPr>
        <p:grpSpPr>
          <a:xfrm>
            <a:off x="4680361" y="4943311"/>
            <a:ext cx="3280722" cy="3280721"/>
            <a:chOff x="1867264" y="3751457"/>
            <a:chExt cx="1904149" cy="1904149"/>
          </a:xfrm>
        </p:grpSpPr>
        <p:sp>
          <p:nvSpPr>
            <p:cNvPr id="676" name="Google Shape;676;p33"/>
            <p:cNvSpPr/>
            <p:nvPr/>
          </p:nvSpPr>
          <p:spPr>
            <a:xfrm rot="8100000">
              <a:off x="2151681" y="4024752"/>
              <a:ext cx="1335315" cy="1357558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33"/>
            <p:cNvSpPr/>
            <p:nvPr/>
          </p:nvSpPr>
          <p:spPr>
            <a:xfrm rot="8100000">
              <a:off x="2234879" y="4154129"/>
              <a:ext cx="1112891" cy="1113852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8" name="Google Shape;678;p33"/>
            <p:cNvSpPr/>
            <p:nvPr/>
          </p:nvSpPr>
          <p:spPr>
            <a:xfrm rot="8100000">
              <a:off x="2885003" y="3774697"/>
              <a:ext cx="445746" cy="123961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9" name="Google Shape;679;p33"/>
            <p:cNvSpPr/>
            <p:nvPr/>
          </p:nvSpPr>
          <p:spPr>
            <a:xfrm rot="8100000">
              <a:off x="2032420" y="4499103"/>
              <a:ext cx="445746" cy="620801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80" name="Google Shape;680;p33"/>
          <p:cNvSpPr/>
          <p:nvPr/>
        </p:nvSpPr>
        <p:spPr>
          <a:xfrm flipH="1">
            <a:off x="539884" y="5405535"/>
            <a:ext cx="1135165" cy="1135931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10755145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4"/>
          <p:cNvGrpSpPr/>
          <p:nvPr/>
        </p:nvGrpSpPr>
        <p:grpSpPr>
          <a:xfrm>
            <a:off x="8049742" y="2702700"/>
            <a:ext cx="3553141" cy="3553140"/>
            <a:chOff x="1867264" y="3751457"/>
            <a:chExt cx="1904149" cy="1904149"/>
          </a:xfrm>
        </p:grpSpPr>
        <p:sp>
          <p:nvSpPr>
            <p:cNvPr id="683" name="Google Shape;683;p34"/>
            <p:cNvSpPr/>
            <p:nvPr/>
          </p:nvSpPr>
          <p:spPr>
            <a:xfrm rot="8100000">
              <a:off x="2151681" y="4024752"/>
              <a:ext cx="1335315" cy="1357558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4" name="Google Shape;684;p34"/>
            <p:cNvSpPr/>
            <p:nvPr/>
          </p:nvSpPr>
          <p:spPr>
            <a:xfrm rot="8100000">
              <a:off x="2234879" y="4154129"/>
              <a:ext cx="1112891" cy="1113852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34"/>
            <p:cNvSpPr/>
            <p:nvPr/>
          </p:nvSpPr>
          <p:spPr>
            <a:xfrm rot="8100000">
              <a:off x="2885003" y="3774697"/>
              <a:ext cx="445746" cy="123961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34"/>
            <p:cNvSpPr/>
            <p:nvPr/>
          </p:nvSpPr>
          <p:spPr>
            <a:xfrm rot="8100000">
              <a:off x="2032420" y="4499103"/>
              <a:ext cx="445746" cy="620801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87" name="Google Shape;687;p34"/>
          <p:cNvGrpSpPr/>
          <p:nvPr/>
        </p:nvGrpSpPr>
        <p:grpSpPr>
          <a:xfrm>
            <a:off x="7903048" y="719343"/>
            <a:ext cx="1889268" cy="1863743"/>
            <a:chOff x="4153095" y="184485"/>
            <a:chExt cx="1261418" cy="1244376"/>
          </a:xfrm>
        </p:grpSpPr>
        <p:sp>
          <p:nvSpPr>
            <p:cNvPr id="688" name="Google Shape;688;p34"/>
            <p:cNvSpPr/>
            <p:nvPr/>
          </p:nvSpPr>
          <p:spPr>
            <a:xfrm rot="-5400000">
              <a:off x="4169676" y="184025"/>
              <a:ext cx="1228255" cy="1261418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34"/>
            <p:cNvSpPr/>
            <p:nvPr/>
          </p:nvSpPr>
          <p:spPr>
            <a:xfrm rot="-5400000">
              <a:off x="4271093" y="272080"/>
              <a:ext cx="1039699" cy="1038752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0" name="Google Shape;690;p34"/>
            <p:cNvSpPr/>
            <p:nvPr/>
          </p:nvSpPr>
          <p:spPr>
            <a:xfrm rot="-5400000">
              <a:off x="4790265" y="791213"/>
              <a:ext cx="607204" cy="607204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1" name="Google Shape;691;p34"/>
            <p:cNvSpPr/>
            <p:nvPr/>
          </p:nvSpPr>
          <p:spPr>
            <a:xfrm rot="-5400000">
              <a:off x="4183293" y="184241"/>
              <a:ext cx="606746" cy="607235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34"/>
            <p:cNvSpPr/>
            <p:nvPr/>
          </p:nvSpPr>
          <p:spPr>
            <a:xfrm rot="-5400000">
              <a:off x="4417961" y="422610"/>
              <a:ext cx="744135" cy="740926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34"/>
            <p:cNvSpPr/>
            <p:nvPr/>
          </p:nvSpPr>
          <p:spPr>
            <a:xfrm rot="-5400000">
              <a:off x="4357105" y="358058"/>
              <a:ext cx="899528" cy="879691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4" name="Google Shape;694;p34"/>
            <p:cNvSpPr/>
            <p:nvPr/>
          </p:nvSpPr>
          <p:spPr>
            <a:xfrm rot="-5400000">
              <a:off x="4254284" y="869806"/>
              <a:ext cx="343489" cy="18629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5" name="Google Shape;695;p34"/>
            <p:cNvSpPr/>
            <p:nvPr/>
          </p:nvSpPr>
          <p:spPr>
            <a:xfrm rot="-5400000">
              <a:off x="4851349" y="1091588"/>
              <a:ext cx="95913" cy="21808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6" name="Google Shape;696;p34"/>
            <p:cNvSpPr/>
            <p:nvPr/>
          </p:nvSpPr>
          <p:spPr>
            <a:xfrm rot="-5400000">
              <a:off x="5069881" y="858754"/>
              <a:ext cx="245315" cy="110217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34"/>
            <p:cNvSpPr/>
            <p:nvPr/>
          </p:nvSpPr>
          <p:spPr>
            <a:xfrm rot="-5400000">
              <a:off x="4869092" y="255482"/>
              <a:ext cx="179844" cy="337499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34"/>
            <p:cNvSpPr/>
            <p:nvPr/>
          </p:nvSpPr>
          <p:spPr>
            <a:xfrm rot="-5400000">
              <a:off x="4409188" y="346521"/>
              <a:ext cx="224561" cy="255462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34"/>
            <p:cNvSpPr/>
            <p:nvPr/>
          </p:nvSpPr>
          <p:spPr>
            <a:xfrm rot="-5400000">
              <a:off x="4460600" y="482302"/>
              <a:ext cx="645044" cy="617382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34"/>
            <p:cNvSpPr/>
            <p:nvPr/>
          </p:nvSpPr>
          <p:spPr>
            <a:xfrm rot="-5400000">
              <a:off x="4547985" y="598266"/>
              <a:ext cx="434329" cy="631198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34"/>
            <p:cNvSpPr/>
            <p:nvPr/>
          </p:nvSpPr>
          <p:spPr>
            <a:xfrm rot="-5400000">
              <a:off x="4519393" y="525871"/>
              <a:ext cx="531586" cy="521011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2" name="Google Shape;702;p34"/>
            <p:cNvSpPr/>
            <p:nvPr/>
          </p:nvSpPr>
          <p:spPr>
            <a:xfrm rot="-5400000">
              <a:off x="4586024" y="424208"/>
              <a:ext cx="364702" cy="527919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3" name="Google Shape;703;p34"/>
            <p:cNvSpPr/>
            <p:nvPr/>
          </p:nvSpPr>
          <p:spPr>
            <a:xfrm rot="-5400000">
              <a:off x="4581624" y="583057"/>
              <a:ext cx="416815" cy="416326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34"/>
            <p:cNvSpPr/>
            <p:nvPr/>
          </p:nvSpPr>
          <p:spPr>
            <a:xfrm rot="-5400000">
              <a:off x="4657014" y="657955"/>
              <a:ext cx="266496" cy="26652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05" name="Google Shape;705;p34"/>
          <p:cNvSpPr/>
          <p:nvPr/>
        </p:nvSpPr>
        <p:spPr>
          <a:xfrm>
            <a:off x="739135" y="4522185"/>
            <a:ext cx="177998" cy="1622579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706" name="Google Shape;706;p34"/>
          <p:cNvGrpSpPr/>
          <p:nvPr/>
        </p:nvGrpSpPr>
        <p:grpSpPr>
          <a:xfrm>
            <a:off x="828140" y="719333"/>
            <a:ext cx="1608281" cy="448400"/>
            <a:chOff x="621100" y="539500"/>
            <a:chExt cx="1206211" cy="336300"/>
          </a:xfrm>
        </p:grpSpPr>
        <p:sp>
          <p:nvSpPr>
            <p:cNvPr id="707" name="Google Shape;707;p34"/>
            <p:cNvSpPr/>
            <p:nvPr/>
          </p:nvSpPr>
          <p:spPr>
            <a:xfrm rot="10800000">
              <a:off x="621100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8" name="Google Shape;708;p34"/>
            <p:cNvSpPr/>
            <p:nvPr/>
          </p:nvSpPr>
          <p:spPr>
            <a:xfrm rot="10800000">
              <a:off x="747591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34"/>
            <p:cNvSpPr/>
            <p:nvPr/>
          </p:nvSpPr>
          <p:spPr>
            <a:xfrm rot="10800000">
              <a:off x="874082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34"/>
            <p:cNvSpPr/>
            <p:nvPr/>
          </p:nvSpPr>
          <p:spPr>
            <a:xfrm rot="10800000">
              <a:off x="1000574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1" name="Google Shape;711;p34"/>
            <p:cNvSpPr/>
            <p:nvPr/>
          </p:nvSpPr>
          <p:spPr>
            <a:xfrm rot="10800000">
              <a:off x="1127065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2" name="Google Shape;712;p34"/>
            <p:cNvSpPr/>
            <p:nvPr/>
          </p:nvSpPr>
          <p:spPr>
            <a:xfrm rot="10800000">
              <a:off x="1253556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3" name="Google Shape;713;p34"/>
            <p:cNvSpPr/>
            <p:nvPr/>
          </p:nvSpPr>
          <p:spPr>
            <a:xfrm rot="10800000">
              <a:off x="1380047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4" name="Google Shape;714;p34"/>
            <p:cNvSpPr/>
            <p:nvPr/>
          </p:nvSpPr>
          <p:spPr>
            <a:xfrm rot="10800000">
              <a:off x="1506539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5" name="Google Shape;715;p34"/>
            <p:cNvSpPr/>
            <p:nvPr/>
          </p:nvSpPr>
          <p:spPr>
            <a:xfrm rot="10800000">
              <a:off x="1633030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6" name="Google Shape;716;p34"/>
            <p:cNvSpPr/>
            <p:nvPr/>
          </p:nvSpPr>
          <p:spPr>
            <a:xfrm rot="10800000">
              <a:off x="1759521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34"/>
            <p:cNvSpPr/>
            <p:nvPr/>
          </p:nvSpPr>
          <p:spPr>
            <a:xfrm rot="10800000">
              <a:off x="1506539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34"/>
            <p:cNvSpPr/>
            <p:nvPr/>
          </p:nvSpPr>
          <p:spPr>
            <a:xfrm rot="10800000">
              <a:off x="1633030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34"/>
            <p:cNvSpPr/>
            <p:nvPr/>
          </p:nvSpPr>
          <p:spPr>
            <a:xfrm rot="10800000">
              <a:off x="1759521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0" name="Google Shape;720;p34"/>
            <p:cNvSpPr/>
            <p:nvPr/>
          </p:nvSpPr>
          <p:spPr>
            <a:xfrm rot="10800000">
              <a:off x="1253556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1" name="Google Shape;721;p34"/>
            <p:cNvSpPr/>
            <p:nvPr/>
          </p:nvSpPr>
          <p:spPr>
            <a:xfrm rot="10800000">
              <a:off x="1380047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34"/>
            <p:cNvSpPr/>
            <p:nvPr/>
          </p:nvSpPr>
          <p:spPr>
            <a:xfrm rot="10800000">
              <a:off x="1506539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34"/>
            <p:cNvSpPr/>
            <p:nvPr/>
          </p:nvSpPr>
          <p:spPr>
            <a:xfrm rot="10800000">
              <a:off x="1633030" y="807198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34"/>
            <p:cNvSpPr/>
            <p:nvPr/>
          </p:nvSpPr>
          <p:spPr>
            <a:xfrm rot="10800000">
              <a:off x="1759521" y="807198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313722675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35"/>
          <p:cNvGrpSpPr/>
          <p:nvPr/>
        </p:nvGrpSpPr>
        <p:grpSpPr>
          <a:xfrm>
            <a:off x="9081403" y="3854667"/>
            <a:ext cx="2685211" cy="2722032"/>
            <a:chOff x="-79100" y="-499150"/>
            <a:chExt cx="2013910" cy="2041524"/>
          </a:xfrm>
        </p:grpSpPr>
        <p:sp>
          <p:nvSpPr>
            <p:cNvPr id="727" name="Google Shape;727;p35"/>
            <p:cNvSpPr/>
            <p:nvPr/>
          </p:nvSpPr>
          <p:spPr>
            <a:xfrm>
              <a:off x="-79100" y="-499150"/>
              <a:ext cx="1987851" cy="2041524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11150" y="-307416"/>
              <a:ext cx="1682686" cy="1681153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-29831" y="532038"/>
              <a:ext cx="982721" cy="982721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952831" y="-450672"/>
              <a:ext cx="981979" cy="982771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347701" y="-67897"/>
              <a:ext cx="1204336" cy="1199142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14140" y="-152931"/>
              <a:ext cx="1455829" cy="1423724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396970" y="-208186"/>
              <a:ext cx="555916" cy="30150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12656" y="532038"/>
              <a:ext cx="155229" cy="35295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555858" y="1093883"/>
              <a:ext cx="397026" cy="178380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401249" y="532038"/>
              <a:ext cx="291067" cy="546220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284111" y="-109697"/>
              <a:ext cx="363438" cy="413449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431251" y="20896"/>
              <a:ext cx="1043962" cy="999194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402906" y="-19370"/>
              <a:ext cx="702933" cy="1021553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530531" y="102219"/>
              <a:ext cx="860339" cy="843223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824513" y="69423"/>
              <a:ext cx="590246" cy="854403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615565" y="194772"/>
              <a:ext cx="674588" cy="673797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737204" y="316362"/>
              <a:ext cx="431307" cy="43135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44" name="Google Shape;744;p35"/>
          <p:cNvSpPr/>
          <p:nvPr/>
        </p:nvSpPr>
        <p:spPr>
          <a:xfrm rot="5400000">
            <a:off x="-336495" y="2011949"/>
            <a:ext cx="1329587" cy="65656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5" name="Google Shape;745;p35"/>
          <p:cNvSpPr/>
          <p:nvPr/>
        </p:nvSpPr>
        <p:spPr>
          <a:xfrm rot="5400000">
            <a:off x="-336495" y="607917"/>
            <a:ext cx="1329587" cy="65656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746" name="Google Shape;746;p35"/>
          <p:cNvGrpSpPr/>
          <p:nvPr/>
        </p:nvGrpSpPr>
        <p:grpSpPr>
          <a:xfrm flipH="1">
            <a:off x="828140" y="5673700"/>
            <a:ext cx="1608281" cy="448400"/>
            <a:chOff x="7299150" y="4255275"/>
            <a:chExt cx="1206211" cy="336300"/>
          </a:xfrm>
        </p:grpSpPr>
        <p:sp>
          <p:nvSpPr>
            <p:cNvPr id="747" name="Google Shape;747;p35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65" name="Google Shape;765;p35"/>
          <p:cNvGrpSpPr/>
          <p:nvPr/>
        </p:nvGrpSpPr>
        <p:grpSpPr>
          <a:xfrm flipH="1">
            <a:off x="9755606" y="719333"/>
            <a:ext cx="1608281" cy="448400"/>
            <a:chOff x="621100" y="539500"/>
            <a:chExt cx="1206211" cy="336300"/>
          </a:xfrm>
        </p:grpSpPr>
        <p:sp>
          <p:nvSpPr>
            <p:cNvPr id="766" name="Google Shape;766;p35"/>
            <p:cNvSpPr/>
            <p:nvPr/>
          </p:nvSpPr>
          <p:spPr>
            <a:xfrm rot="10800000">
              <a:off x="621100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7" name="Google Shape;767;p35"/>
            <p:cNvSpPr/>
            <p:nvPr/>
          </p:nvSpPr>
          <p:spPr>
            <a:xfrm rot="10800000">
              <a:off x="747591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8" name="Google Shape;768;p35"/>
            <p:cNvSpPr/>
            <p:nvPr/>
          </p:nvSpPr>
          <p:spPr>
            <a:xfrm rot="10800000">
              <a:off x="874082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9" name="Google Shape;769;p35"/>
            <p:cNvSpPr/>
            <p:nvPr/>
          </p:nvSpPr>
          <p:spPr>
            <a:xfrm rot="10800000">
              <a:off x="1000574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0" name="Google Shape;770;p35"/>
            <p:cNvSpPr/>
            <p:nvPr/>
          </p:nvSpPr>
          <p:spPr>
            <a:xfrm rot="10800000">
              <a:off x="1127065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1" name="Google Shape;771;p35"/>
            <p:cNvSpPr/>
            <p:nvPr/>
          </p:nvSpPr>
          <p:spPr>
            <a:xfrm rot="10800000">
              <a:off x="1253556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2" name="Google Shape;772;p35"/>
            <p:cNvSpPr/>
            <p:nvPr/>
          </p:nvSpPr>
          <p:spPr>
            <a:xfrm rot="10800000">
              <a:off x="1380047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3" name="Google Shape;773;p35"/>
            <p:cNvSpPr/>
            <p:nvPr/>
          </p:nvSpPr>
          <p:spPr>
            <a:xfrm rot="10800000">
              <a:off x="1506539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4" name="Google Shape;774;p35"/>
            <p:cNvSpPr/>
            <p:nvPr/>
          </p:nvSpPr>
          <p:spPr>
            <a:xfrm rot="10800000">
              <a:off x="1633030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5" name="Google Shape;775;p35"/>
            <p:cNvSpPr/>
            <p:nvPr/>
          </p:nvSpPr>
          <p:spPr>
            <a:xfrm rot="10800000">
              <a:off x="1759521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6" name="Google Shape;776;p35"/>
            <p:cNvSpPr/>
            <p:nvPr/>
          </p:nvSpPr>
          <p:spPr>
            <a:xfrm rot="10800000">
              <a:off x="1506539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7" name="Google Shape;777;p35"/>
            <p:cNvSpPr/>
            <p:nvPr/>
          </p:nvSpPr>
          <p:spPr>
            <a:xfrm rot="10800000">
              <a:off x="1633030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8" name="Google Shape;778;p35"/>
            <p:cNvSpPr/>
            <p:nvPr/>
          </p:nvSpPr>
          <p:spPr>
            <a:xfrm rot="10800000">
              <a:off x="1759521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9" name="Google Shape;779;p35"/>
            <p:cNvSpPr/>
            <p:nvPr/>
          </p:nvSpPr>
          <p:spPr>
            <a:xfrm rot="10800000">
              <a:off x="1253556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35"/>
            <p:cNvSpPr/>
            <p:nvPr/>
          </p:nvSpPr>
          <p:spPr>
            <a:xfrm rot="10800000">
              <a:off x="1380047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35"/>
            <p:cNvSpPr/>
            <p:nvPr/>
          </p:nvSpPr>
          <p:spPr>
            <a:xfrm rot="10800000">
              <a:off x="1506539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35"/>
            <p:cNvSpPr/>
            <p:nvPr/>
          </p:nvSpPr>
          <p:spPr>
            <a:xfrm rot="10800000">
              <a:off x="1633030" y="807198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35"/>
            <p:cNvSpPr/>
            <p:nvPr/>
          </p:nvSpPr>
          <p:spPr>
            <a:xfrm rot="10800000">
              <a:off x="1759521" y="807198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1555846853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4" y="782116"/>
            <a:ext cx="10994759" cy="610822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4" y="1596541"/>
            <a:ext cx="10994759" cy="488655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138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70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1142817" y="1984504"/>
            <a:ext cx="1168801" cy="54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2482072" y="1984504"/>
            <a:ext cx="3341198" cy="862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1142817" y="3166951"/>
            <a:ext cx="1168801" cy="54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2482072" y="3166952"/>
            <a:ext cx="3341198" cy="862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1142817" y="4349425"/>
            <a:ext cx="1168801" cy="54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2482072" y="4349416"/>
            <a:ext cx="3341198" cy="862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6354217" y="1984504"/>
            <a:ext cx="1168801" cy="54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7697370" y="1984504"/>
            <a:ext cx="3341198" cy="862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6354217" y="3166951"/>
            <a:ext cx="1168801" cy="54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7697370" y="3166952"/>
            <a:ext cx="3341198" cy="862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6354217" y="4349397"/>
            <a:ext cx="1168801" cy="54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7697370" y="4349416"/>
            <a:ext cx="3341198" cy="862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l="5610" t="25747" r="5619" b="6921"/>
          <a:stretch/>
        </p:blipFill>
        <p:spPr>
          <a:xfrm>
            <a:off x="-312733" y="5816970"/>
            <a:ext cx="12817466" cy="1977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77026"/>
      </p:ext>
    </p:extLst>
  </p:cSld>
  <p:clrMapOvr>
    <a:masterClrMapping/>
  </p:clrMapOvr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8"/>
          <p:cNvSpPr txBox="1">
            <a:spLocks noGrp="1"/>
          </p:cNvSpPr>
          <p:nvPr>
            <p:ph type="title"/>
          </p:nvPr>
        </p:nvSpPr>
        <p:spPr>
          <a:xfrm>
            <a:off x="1397803" y="431801"/>
            <a:ext cx="9396401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675469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2460031" y="-985416"/>
            <a:ext cx="5758720" cy="36289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2"/>
          <p:cNvSpPr/>
          <p:nvPr/>
        </p:nvSpPr>
        <p:spPr>
          <a:xfrm>
            <a:off x="8854339" y="4131551"/>
            <a:ext cx="5758720" cy="36289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1" name="Google Shape;11;p2"/>
          <p:cNvGrpSpPr/>
          <p:nvPr/>
        </p:nvGrpSpPr>
        <p:grpSpPr>
          <a:xfrm rot="-7199942">
            <a:off x="1350794" y="5652124"/>
            <a:ext cx="1989585" cy="2072023"/>
            <a:chOff x="4445625" y="1829838"/>
            <a:chExt cx="739125" cy="769750"/>
          </a:xfrm>
        </p:grpSpPr>
        <p:sp>
          <p:nvSpPr>
            <p:cNvPr id="12" name="Google Shape;12;p2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0" name="Google Shape;20;p2"/>
          <p:cNvSpPr/>
          <p:nvPr/>
        </p:nvSpPr>
        <p:spPr>
          <a:xfrm rot="435267">
            <a:off x="9090597" y="-632186"/>
            <a:ext cx="1659399" cy="1653900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1" name="Google Shape;21;p2"/>
          <p:cNvGrpSpPr/>
          <p:nvPr/>
        </p:nvGrpSpPr>
        <p:grpSpPr>
          <a:xfrm>
            <a:off x="11000287" y="5494515"/>
            <a:ext cx="481503" cy="4141890"/>
            <a:chOff x="6317900" y="1197313"/>
            <a:chExt cx="180700" cy="1554375"/>
          </a:xfrm>
        </p:grpSpPr>
        <p:sp>
          <p:nvSpPr>
            <p:cNvPr id="22" name="Google Shape;22;p2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8" name="Google Shape;28;p2"/>
          <p:cNvSpPr/>
          <p:nvPr/>
        </p:nvSpPr>
        <p:spPr>
          <a:xfrm rot="5400000">
            <a:off x="11622132" y="2049667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9" name="Google Shape;29;p2"/>
          <p:cNvCxnSpPr/>
          <p:nvPr/>
        </p:nvCxnSpPr>
        <p:spPr>
          <a:xfrm rot="436104" flipH="1">
            <a:off x="9789972" y="-184002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 rot="436104" flipH="1">
            <a:off x="10259807" y="-364827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2"/>
          <p:cNvSpPr/>
          <p:nvPr/>
        </p:nvSpPr>
        <p:spPr>
          <a:xfrm>
            <a:off x="11685000" y="-240467"/>
            <a:ext cx="1620401" cy="1620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2;p2"/>
          <p:cNvSpPr/>
          <p:nvPr/>
        </p:nvSpPr>
        <p:spPr>
          <a:xfrm>
            <a:off x="11510601" y="-414866"/>
            <a:ext cx="1969199" cy="1969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3" name="Google Shape;33;p2"/>
          <p:cNvGrpSpPr/>
          <p:nvPr/>
        </p:nvGrpSpPr>
        <p:grpSpPr>
          <a:xfrm>
            <a:off x="354533" y="5136689"/>
            <a:ext cx="259201" cy="149612"/>
            <a:chOff x="265900" y="3852516"/>
            <a:chExt cx="194400" cy="112209"/>
          </a:xfrm>
        </p:grpSpPr>
        <p:sp>
          <p:nvSpPr>
            <p:cNvPr id="34" name="Google Shape;34;p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812801" y="2138633"/>
            <a:ext cx="10566399" cy="20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834403" y="4571109"/>
            <a:ext cx="6523201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9055920"/>
      </p:ext>
    </p:extLst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2186668" y="3405600"/>
            <a:ext cx="7818799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5280400" y="1532000"/>
            <a:ext cx="1630801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Font typeface="Barlow Condensed"/>
              <a:buNone/>
              <a:defRPr sz="6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2859400" y="4528000"/>
            <a:ext cx="6472802" cy="7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899997" flipH="1">
            <a:off x="-2282715" y="4153298"/>
            <a:ext cx="5758686" cy="362892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" name="Google Shape;43;p3"/>
          <p:cNvSpPr/>
          <p:nvPr/>
        </p:nvSpPr>
        <p:spPr>
          <a:xfrm rot="5400000" flipH="1">
            <a:off x="9805114" y="4289843"/>
            <a:ext cx="3720766" cy="4096672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4" name="Google Shape;44;p3"/>
          <p:cNvGrpSpPr/>
          <p:nvPr/>
        </p:nvGrpSpPr>
        <p:grpSpPr>
          <a:xfrm rot="10800000" flipH="1">
            <a:off x="-1103290" y="-988706"/>
            <a:ext cx="2054244" cy="1850203"/>
            <a:chOff x="3632834" y="4464921"/>
            <a:chExt cx="1540684" cy="1387652"/>
          </a:xfrm>
        </p:grpSpPr>
        <p:sp>
          <p:nvSpPr>
            <p:cNvPr id="45" name="Google Shape;45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46" name="Google Shape;46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" name="Google Shape;47;p3"/>
          <p:cNvGrpSpPr/>
          <p:nvPr/>
        </p:nvGrpSpPr>
        <p:grpSpPr>
          <a:xfrm rot="10800000" flipH="1">
            <a:off x="10525210" y="-988706"/>
            <a:ext cx="2054244" cy="1850203"/>
            <a:chOff x="3632834" y="4464921"/>
            <a:chExt cx="1540684" cy="1387652"/>
          </a:xfrm>
        </p:grpSpPr>
        <p:sp>
          <p:nvSpPr>
            <p:cNvPr id="48" name="Google Shape;48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49" name="Google Shape;49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" name="Google Shape;50;p3"/>
          <p:cNvGrpSpPr/>
          <p:nvPr/>
        </p:nvGrpSpPr>
        <p:grpSpPr>
          <a:xfrm>
            <a:off x="11500055" y="3708225"/>
            <a:ext cx="481503" cy="4141890"/>
            <a:chOff x="6317900" y="1197313"/>
            <a:chExt cx="180700" cy="1554375"/>
          </a:xfrm>
        </p:grpSpPr>
        <p:sp>
          <p:nvSpPr>
            <p:cNvPr id="51" name="Google Shape;51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7" name="Google Shape;57;p3"/>
          <p:cNvGrpSpPr/>
          <p:nvPr/>
        </p:nvGrpSpPr>
        <p:grpSpPr>
          <a:xfrm flipH="1">
            <a:off x="210419" y="4780426"/>
            <a:ext cx="481503" cy="4141890"/>
            <a:chOff x="6317900" y="1197313"/>
            <a:chExt cx="180700" cy="1554375"/>
          </a:xfrm>
        </p:grpSpPr>
        <p:sp>
          <p:nvSpPr>
            <p:cNvPr id="58" name="Google Shape;58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4" name="Google Shape;64;p3"/>
          <p:cNvGrpSpPr/>
          <p:nvPr/>
        </p:nvGrpSpPr>
        <p:grpSpPr>
          <a:xfrm rot="-5400000" flipH="1">
            <a:off x="11530434" y="1921192"/>
            <a:ext cx="420767" cy="488999"/>
            <a:chOff x="8558925" y="4522650"/>
            <a:chExt cx="315575" cy="36675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74" name="Google Shape;74;p3"/>
          <p:cNvGrpSpPr/>
          <p:nvPr/>
        </p:nvGrpSpPr>
        <p:grpSpPr>
          <a:xfrm>
            <a:off x="277601" y="2090893"/>
            <a:ext cx="259201" cy="149612"/>
            <a:chOff x="265900" y="3852516"/>
            <a:chExt cx="194400" cy="112209"/>
          </a:xfrm>
        </p:grpSpPr>
        <p:sp>
          <p:nvSpPr>
            <p:cNvPr id="75" name="Google Shape;75;p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2648909985"/>
      </p:ext>
    </p:extLst>
  </p:cSld>
  <p:clrMapOvr>
    <a:masterClrMapping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960000" y="597409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960000" y="1502667"/>
            <a:ext cx="10272000" cy="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4"/>
          <p:cNvSpPr/>
          <p:nvPr/>
        </p:nvSpPr>
        <p:spPr>
          <a:xfrm rot="-5400000">
            <a:off x="9553820" y="-1032012"/>
            <a:ext cx="3979331" cy="2507634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4"/>
          <p:cNvSpPr/>
          <p:nvPr/>
        </p:nvSpPr>
        <p:spPr>
          <a:xfrm rot="900032">
            <a:off x="-1731398" y="-854837"/>
            <a:ext cx="2859413" cy="3148360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2" name="Google Shape;82;p4"/>
          <p:cNvGrpSpPr/>
          <p:nvPr/>
        </p:nvGrpSpPr>
        <p:grpSpPr>
          <a:xfrm>
            <a:off x="11411904" y="6030202"/>
            <a:ext cx="420767" cy="488999"/>
            <a:chOff x="8558925" y="4522650"/>
            <a:chExt cx="315575" cy="366750"/>
          </a:xfrm>
        </p:grpSpPr>
        <p:grpSp>
          <p:nvGrpSpPr>
            <p:cNvPr id="83" name="Google Shape;83;p4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6" name="Google Shape;86;p4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92" name="Google Shape;92;p4"/>
          <p:cNvSpPr/>
          <p:nvPr/>
        </p:nvSpPr>
        <p:spPr>
          <a:xfrm rot="5400000">
            <a:off x="11693065" y="339051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3" name="Google Shape;93;p4"/>
          <p:cNvGrpSpPr/>
          <p:nvPr/>
        </p:nvGrpSpPr>
        <p:grpSpPr>
          <a:xfrm>
            <a:off x="373701" y="329054"/>
            <a:ext cx="259201" cy="149612"/>
            <a:chOff x="265900" y="3852516"/>
            <a:chExt cx="194400" cy="112209"/>
          </a:xfrm>
        </p:grpSpPr>
        <p:sp>
          <p:nvSpPr>
            <p:cNvPr id="94" name="Google Shape;94;p4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" name="Google Shape;95;p4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96" name="Google Shape;96;p4"/>
          <p:cNvGrpSpPr/>
          <p:nvPr/>
        </p:nvGrpSpPr>
        <p:grpSpPr>
          <a:xfrm>
            <a:off x="210799" y="5586377"/>
            <a:ext cx="585004" cy="1030539"/>
            <a:chOff x="4950175" y="2998438"/>
            <a:chExt cx="88725" cy="156300"/>
          </a:xfrm>
        </p:grpSpPr>
        <p:sp>
          <p:nvSpPr>
            <p:cNvPr id="97" name="Google Shape;97;p4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5168511" y="6030196"/>
            <a:ext cx="1854985" cy="1850203"/>
            <a:chOff x="4010494" y="4522646"/>
            <a:chExt cx="1391239" cy="1387652"/>
          </a:xfrm>
        </p:grpSpPr>
        <p:sp>
          <p:nvSpPr>
            <p:cNvPr id="134" name="Google Shape;134;p4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135" name="Google Shape;135;p4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4"/>
            <p:cNvCxnSpPr/>
            <p:nvPr/>
          </p:nvCxnSpPr>
          <p:spPr>
            <a:xfrm rot="436104" flipH="1">
              <a:off x="4051876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7679965"/>
      </p:ext>
    </p:extLst>
  </p:cSld>
  <p:clrMapOvr>
    <a:masterClrMapping/>
  </p:clrMapOvr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>
            <a:spLocks noGrp="1"/>
          </p:cNvSpPr>
          <p:nvPr>
            <p:ph type="subTitle" idx="1"/>
          </p:nvPr>
        </p:nvSpPr>
        <p:spPr>
          <a:xfrm>
            <a:off x="985736" y="1978468"/>
            <a:ext cx="4696400" cy="5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2"/>
          </p:nvPr>
        </p:nvSpPr>
        <p:spPr>
          <a:xfrm>
            <a:off x="6535602" y="1978468"/>
            <a:ext cx="4696400" cy="5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3"/>
          </p:nvPr>
        </p:nvSpPr>
        <p:spPr>
          <a:xfrm>
            <a:off x="960002" y="2506618"/>
            <a:ext cx="4696400" cy="2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4"/>
          </p:nvPr>
        </p:nvSpPr>
        <p:spPr>
          <a:xfrm>
            <a:off x="6535602" y="2506618"/>
            <a:ext cx="4696400" cy="2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 rot="9900003">
            <a:off x="-2282715" y="-1385422"/>
            <a:ext cx="5758686" cy="362892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4" name="Google Shape;144;p5"/>
          <p:cNvSpPr/>
          <p:nvPr/>
        </p:nvSpPr>
        <p:spPr>
          <a:xfrm rot="5400000">
            <a:off x="9805114" y="-1989720"/>
            <a:ext cx="3720766" cy="4096672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5" name="Google Shape;145;p5"/>
          <p:cNvGrpSpPr/>
          <p:nvPr/>
        </p:nvGrpSpPr>
        <p:grpSpPr>
          <a:xfrm>
            <a:off x="-1103290" y="5535297"/>
            <a:ext cx="2054244" cy="1850203"/>
            <a:chOff x="3632834" y="4464921"/>
            <a:chExt cx="1540684" cy="1387652"/>
          </a:xfrm>
        </p:grpSpPr>
        <p:sp>
          <p:nvSpPr>
            <p:cNvPr id="146" name="Google Shape;146;p5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147" name="Google Shape;147;p5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8" name="Google Shape;148;p5"/>
          <p:cNvGrpSpPr/>
          <p:nvPr/>
        </p:nvGrpSpPr>
        <p:grpSpPr>
          <a:xfrm>
            <a:off x="10525210" y="5535297"/>
            <a:ext cx="2054244" cy="1850203"/>
            <a:chOff x="3632834" y="4464921"/>
            <a:chExt cx="1540684" cy="1387652"/>
          </a:xfrm>
        </p:grpSpPr>
        <p:sp>
          <p:nvSpPr>
            <p:cNvPr id="149" name="Google Shape;149;p5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150" name="Google Shape;150;p5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5"/>
          <p:cNvGrpSpPr/>
          <p:nvPr/>
        </p:nvGrpSpPr>
        <p:grpSpPr>
          <a:xfrm rot="10800000" flipH="1">
            <a:off x="11500055" y="-1453321"/>
            <a:ext cx="481503" cy="4141890"/>
            <a:chOff x="6317900" y="1197313"/>
            <a:chExt cx="180700" cy="1554375"/>
          </a:xfrm>
        </p:grpSpPr>
        <p:sp>
          <p:nvSpPr>
            <p:cNvPr id="152" name="Google Shape;152;p5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58" name="Google Shape;158;p5"/>
          <p:cNvGrpSpPr/>
          <p:nvPr/>
        </p:nvGrpSpPr>
        <p:grpSpPr>
          <a:xfrm rot="10800000">
            <a:off x="210419" y="-2525520"/>
            <a:ext cx="481503" cy="4141890"/>
            <a:chOff x="6317900" y="1197313"/>
            <a:chExt cx="180700" cy="1554375"/>
          </a:xfrm>
        </p:grpSpPr>
        <p:sp>
          <p:nvSpPr>
            <p:cNvPr id="159" name="Google Shape;159;p5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65" name="Google Shape;165;p5"/>
          <p:cNvGrpSpPr/>
          <p:nvPr/>
        </p:nvGrpSpPr>
        <p:grpSpPr>
          <a:xfrm rot="-5400000">
            <a:off x="11530434" y="3986600"/>
            <a:ext cx="420767" cy="488999"/>
            <a:chOff x="8558925" y="4522650"/>
            <a:chExt cx="315575" cy="366750"/>
          </a:xfrm>
        </p:grpSpPr>
        <p:grpSp>
          <p:nvGrpSpPr>
            <p:cNvPr id="166" name="Google Shape;166;p5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9" name="Google Shape;169;p5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75" name="Google Shape;175;p5"/>
          <p:cNvGrpSpPr/>
          <p:nvPr/>
        </p:nvGrpSpPr>
        <p:grpSpPr>
          <a:xfrm rot="10800000" flipH="1">
            <a:off x="277601" y="4156289"/>
            <a:ext cx="259201" cy="149612"/>
            <a:chOff x="265900" y="3852516"/>
            <a:chExt cx="194400" cy="112209"/>
          </a:xfrm>
        </p:grpSpPr>
        <p:sp>
          <p:nvSpPr>
            <p:cNvPr id="176" name="Google Shape;176;p5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" name="Google Shape;177;p5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770895325"/>
      </p:ext>
    </p:extLst>
  </p:cSld>
  <p:clrMapOvr>
    <a:masterClrMapping/>
  </p:clrMapOvr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 rot="-3599986">
            <a:off x="9819695" y="956353"/>
            <a:ext cx="5758799" cy="3628989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1" name="Google Shape;181;p6"/>
          <p:cNvSpPr/>
          <p:nvPr/>
        </p:nvSpPr>
        <p:spPr>
          <a:xfrm rot="3599986" flipH="1">
            <a:off x="-3617406" y="956353"/>
            <a:ext cx="5758799" cy="3628989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82" name="Google Shape;182;p6"/>
          <p:cNvGrpSpPr/>
          <p:nvPr/>
        </p:nvGrpSpPr>
        <p:grpSpPr>
          <a:xfrm>
            <a:off x="11468933" y="5329725"/>
            <a:ext cx="585004" cy="1030539"/>
            <a:chOff x="4950175" y="2998438"/>
            <a:chExt cx="88725" cy="156300"/>
          </a:xfrm>
        </p:grpSpPr>
        <p:sp>
          <p:nvSpPr>
            <p:cNvPr id="183" name="Google Shape;183;p6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5053078" y="6027646"/>
            <a:ext cx="1854962" cy="1850203"/>
            <a:chOff x="4010510" y="4522646"/>
            <a:chExt cx="1391222" cy="1387652"/>
          </a:xfrm>
        </p:grpSpPr>
        <p:sp>
          <p:nvSpPr>
            <p:cNvPr id="220" name="Google Shape;220;p6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221" name="Google Shape;221;p6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" name="Google Shape;222;p6"/>
          <p:cNvGrpSpPr/>
          <p:nvPr/>
        </p:nvGrpSpPr>
        <p:grpSpPr>
          <a:xfrm>
            <a:off x="2363867" y="6413489"/>
            <a:ext cx="259201" cy="149612"/>
            <a:chOff x="265900" y="3852516"/>
            <a:chExt cx="194400" cy="112209"/>
          </a:xfrm>
        </p:grpSpPr>
        <p:sp>
          <p:nvSpPr>
            <p:cNvPr id="223" name="Google Shape;223;p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25" name="Google Shape;225;p6"/>
          <p:cNvGrpSpPr/>
          <p:nvPr/>
        </p:nvGrpSpPr>
        <p:grpSpPr>
          <a:xfrm>
            <a:off x="288771" y="2222034"/>
            <a:ext cx="420767" cy="488999"/>
            <a:chOff x="8558925" y="4522650"/>
            <a:chExt cx="315575" cy="366750"/>
          </a:xfrm>
        </p:grpSpPr>
        <p:grpSp>
          <p:nvGrpSpPr>
            <p:cNvPr id="226" name="Google Shape;226;p6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27" name="Google Shape;227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29" name="Google Shape;229;p6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30" name="Google Shape;230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32" name="Google Shape;232;p6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235" name="Google Shape;235;p6"/>
          <p:cNvSpPr/>
          <p:nvPr/>
        </p:nvSpPr>
        <p:spPr>
          <a:xfrm rot="5400000">
            <a:off x="9457618" y="6423484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36" name="Google Shape;236;p6"/>
          <p:cNvGrpSpPr/>
          <p:nvPr/>
        </p:nvGrpSpPr>
        <p:grpSpPr>
          <a:xfrm>
            <a:off x="-1009197" y="-1249882"/>
            <a:ext cx="1969199" cy="1969200"/>
            <a:chOff x="8632950" y="-311150"/>
            <a:chExt cx="1476900" cy="1476900"/>
          </a:xfrm>
        </p:grpSpPr>
        <p:sp>
          <p:nvSpPr>
            <p:cNvPr id="237" name="Google Shape;237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11232002" y="-1249882"/>
            <a:ext cx="1969199" cy="1969200"/>
            <a:chOff x="8632950" y="-311150"/>
            <a:chExt cx="1476900" cy="1476900"/>
          </a:xfrm>
        </p:grpSpPr>
        <p:sp>
          <p:nvSpPr>
            <p:cNvPr id="240" name="Google Shape;240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644194033"/>
      </p:ext>
    </p:extLst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>
            <a:spLocks noGrp="1"/>
          </p:cNvSpPr>
          <p:nvPr>
            <p:ph type="title"/>
          </p:nvPr>
        </p:nvSpPr>
        <p:spPr>
          <a:xfrm>
            <a:off x="2092803" y="1691167"/>
            <a:ext cx="8006401" cy="113120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4" name="Google Shape;244;p7"/>
          <p:cNvSpPr txBox="1">
            <a:spLocks noGrp="1"/>
          </p:cNvSpPr>
          <p:nvPr>
            <p:ph type="subTitle" idx="1"/>
          </p:nvPr>
        </p:nvSpPr>
        <p:spPr>
          <a:xfrm>
            <a:off x="2092803" y="3200030"/>
            <a:ext cx="8006401" cy="16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5" name="Google Shape;245;p7"/>
          <p:cNvSpPr/>
          <p:nvPr/>
        </p:nvSpPr>
        <p:spPr>
          <a:xfrm rot="-6012810">
            <a:off x="8594905" y="-1296753"/>
            <a:ext cx="5758801" cy="362899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6" name="Google Shape;246;p7"/>
          <p:cNvSpPr/>
          <p:nvPr/>
        </p:nvSpPr>
        <p:spPr>
          <a:xfrm rot="435267">
            <a:off x="5127982" y="-807886"/>
            <a:ext cx="1659399" cy="1653900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47" name="Google Shape;247;p7"/>
          <p:cNvCxnSpPr/>
          <p:nvPr/>
        </p:nvCxnSpPr>
        <p:spPr>
          <a:xfrm rot="436104" flipH="1">
            <a:off x="5584324" y="-183628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7"/>
          <p:cNvSpPr/>
          <p:nvPr/>
        </p:nvSpPr>
        <p:spPr>
          <a:xfrm rot="-5400000" flipH="1">
            <a:off x="409431" y="3364185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49" name="Google Shape;249;p7"/>
          <p:cNvGrpSpPr/>
          <p:nvPr/>
        </p:nvGrpSpPr>
        <p:grpSpPr>
          <a:xfrm flipH="1">
            <a:off x="11562650" y="4265654"/>
            <a:ext cx="259201" cy="149612"/>
            <a:chOff x="265900" y="3852516"/>
            <a:chExt cx="194400" cy="112209"/>
          </a:xfrm>
        </p:grpSpPr>
        <p:sp>
          <p:nvSpPr>
            <p:cNvPr id="250" name="Google Shape;250;p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252" name="Google Shape;252;p7"/>
          <p:cNvCxnSpPr/>
          <p:nvPr/>
        </p:nvCxnSpPr>
        <p:spPr>
          <a:xfrm rot="436104" flipH="1">
            <a:off x="6154989" y="-334561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7"/>
          <p:cNvSpPr/>
          <p:nvPr/>
        </p:nvSpPr>
        <p:spPr>
          <a:xfrm>
            <a:off x="-1798531" y="5355652"/>
            <a:ext cx="5758720" cy="36289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54" name="Google Shape;254;p7"/>
          <p:cNvGrpSpPr/>
          <p:nvPr/>
        </p:nvGrpSpPr>
        <p:grpSpPr>
          <a:xfrm rot="-5400000">
            <a:off x="10753251" y="5563228"/>
            <a:ext cx="2589992" cy="2697305"/>
            <a:chOff x="4445625" y="1829838"/>
            <a:chExt cx="739125" cy="769750"/>
          </a:xfrm>
        </p:grpSpPr>
        <p:sp>
          <p:nvSpPr>
            <p:cNvPr id="255" name="Google Shape;255;p7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-612231" y="-466849"/>
            <a:ext cx="1969199" cy="1969200"/>
            <a:chOff x="8632950" y="-311150"/>
            <a:chExt cx="1476900" cy="1476900"/>
          </a:xfrm>
        </p:grpSpPr>
        <p:sp>
          <p:nvSpPr>
            <p:cNvPr id="264" name="Google Shape;264;p7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095903943"/>
      </p:ext>
    </p:extLst>
  </p:cSld>
  <p:clrMapOvr>
    <a:masterClrMapping/>
  </p:clrMapOvr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>
            <a:spLocks noGrp="1"/>
          </p:cNvSpPr>
          <p:nvPr>
            <p:ph type="title"/>
          </p:nvPr>
        </p:nvSpPr>
        <p:spPr>
          <a:xfrm>
            <a:off x="2260200" y="1111967"/>
            <a:ext cx="7671600" cy="4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 rot="6317200">
            <a:off x="10337724" y="-1494927"/>
            <a:ext cx="4486787" cy="4940181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9" name="Google Shape;269;p8"/>
          <p:cNvSpPr/>
          <p:nvPr/>
        </p:nvSpPr>
        <p:spPr>
          <a:xfrm rot="6256533">
            <a:off x="-3164741" y="3574404"/>
            <a:ext cx="5758709" cy="362893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0" name="Google Shape;270;p8"/>
          <p:cNvGrpSpPr/>
          <p:nvPr/>
        </p:nvGrpSpPr>
        <p:grpSpPr>
          <a:xfrm rot="5400000">
            <a:off x="5978570" y="6144767"/>
            <a:ext cx="420767" cy="488999"/>
            <a:chOff x="8558925" y="4522650"/>
            <a:chExt cx="315575" cy="366750"/>
          </a:xfrm>
        </p:grpSpPr>
        <p:grpSp>
          <p:nvGrpSpPr>
            <p:cNvPr id="271" name="Google Shape;271;p8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72" name="Google Shape;272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4" name="Google Shape;274;p8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7" name="Google Shape;277;p8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280" name="Google Shape;280;p8"/>
          <p:cNvGrpSpPr/>
          <p:nvPr/>
        </p:nvGrpSpPr>
        <p:grpSpPr>
          <a:xfrm rot="10800000" flipH="1">
            <a:off x="277601" y="1044355"/>
            <a:ext cx="259201" cy="149612"/>
            <a:chOff x="265900" y="3852516"/>
            <a:chExt cx="194400" cy="112209"/>
          </a:xfrm>
        </p:grpSpPr>
        <p:sp>
          <p:nvSpPr>
            <p:cNvPr id="281" name="Google Shape;281;p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83" name="Google Shape;283;p8"/>
          <p:cNvGrpSpPr/>
          <p:nvPr/>
        </p:nvGrpSpPr>
        <p:grpSpPr>
          <a:xfrm flipH="1">
            <a:off x="277598" y="5485943"/>
            <a:ext cx="585004" cy="1030539"/>
            <a:chOff x="4950175" y="2998438"/>
            <a:chExt cx="88725" cy="156300"/>
          </a:xfrm>
        </p:grpSpPr>
        <p:sp>
          <p:nvSpPr>
            <p:cNvPr id="284" name="Google Shape;284;p8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20" name="Google Shape;320;p8"/>
          <p:cNvGrpSpPr/>
          <p:nvPr/>
        </p:nvGrpSpPr>
        <p:grpSpPr>
          <a:xfrm>
            <a:off x="10703719" y="-1249867"/>
            <a:ext cx="1969199" cy="1969200"/>
            <a:chOff x="8632950" y="-311150"/>
            <a:chExt cx="1476900" cy="1476900"/>
          </a:xfrm>
        </p:grpSpPr>
        <p:sp>
          <p:nvSpPr>
            <p:cNvPr id="321" name="Google Shape;321;p8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23" name="Google Shape;323;p8"/>
          <p:cNvSpPr/>
          <p:nvPr/>
        </p:nvSpPr>
        <p:spPr>
          <a:xfrm rot="435267">
            <a:off x="10292632" y="6051381"/>
            <a:ext cx="1659399" cy="1653900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324" name="Google Shape;324;p8"/>
          <p:cNvCxnSpPr/>
          <p:nvPr/>
        </p:nvCxnSpPr>
        <p:spPr>
          <a:xfrm rot="436104" flipH="1">
            <a:off x="10394871" y="6247308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8"/>
          <p:cNvSpPr/>
          <p:nvPr/>
        </p:nvSpPr>
        <p:spPr>
          <a:xfrm rot="5400000" flipH="1">
            <a:off x="11736756" y="4107767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531893997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954800" y="1559000"/>
            <a:ext cx="4792801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8" name="Google Shape;328;p9"/>
          <p:cNvSpPr txBox="1">
            <a:spLocks noGrp="1"/>
          </p:cNvSpPr>
          <p:nvPr>
            <p:ph type="subTitle" idx="1"/>
          </p:nvPr>
        </p:nvSpPr>
        <p:spPr>
          <a:xfrm>
            <a:off x="954800" y="3652201"/>
            <a:ext cx="4792801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body" idx="2"/>
          </p:nvPr>
        </p:nvSpPr>
        <p:spPr>
          <a:xfrm>
            <a:off x="6096000" y="965433"/>
            <a:ext cx="5116001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0" name="Google Shape;330;p9"/>
          <p:cNvSpPr/>
          <p:nvPr/>
        </p:nvSpPr>
        <p:spPr>
          <a:xfrm rot="-6317200" flipH="1">
            <a:off x="-2541897" y="-1062594"/>
            <a:ext cx="4486787" cy="4940181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1" name="Google Shape;331;p9"/>
          <p:cNvSpPr/>
          <p:nvPr/>
        </p:nvSpPr>
        <p:spPr>
          <a:xfrm rot="-6256533" flipH="1">
            <a:off x="9688649" y="4006739"/>
            <a:ext cx="5758709" cy="362893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32" name="Google Shape;332;p9"/>
          <p:cNvGrpSpPr/>
          <p:nvPr/>
        </p:nvGrpSpPr>
        <p:grpSpPr>
          <a:xfrm rot="-5400000" flipH="1">
            <a:off x="5883280" y="6577101"/>
            <a:ext cx="420767" cy="488999"/>
            <a:chOff x="8558925" y="4522650"/>
            <a:chExt cx="315575" cy="366750"/>
          </a:xfrm>
        </p:grpSpPr>
        <p:grpSp>
          <p:nvGrpSpPr>
            <p:cNvPr id="333" name="Google Shape;333;p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334" name="Google Shape;334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36" name="Google Shape;336;p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39" name="Google Shape;339;p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340" name="Google Shape;340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342" name="Google Shape;342;p9"/>
          <p:cNvGrpSpPr/>
          <p:nvPr/>
        </p:nvGrpSpPr>
        <p:grpSpPr>
          <a:xfrm rot="10800000">
            <a:off x="11745811" y="1476688"/>
            <a:ext cx="259201" cy="149612"/>
            <a:chOff x="265900" y="3852516"/>
            <a:chExt cx="194400" cy="112209"/>
          </a:xfrm>
        </p:grpSpPr>
        <p:sp>
          <p:nvSpPr>
            <p:cNvPr id="343" name="Google Shape;343;p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11420012" y="5918276"/>
            <a:ext cx="585004" cy="1030539"/>
            <a:chOff x="4950175" y="2998438"/>
            <a:chExt cx="88725" cy="156300"/>
          </a:xfrm>
        </p:grpSpPr>
        <p:sp>
          <p:nvSpPr>
            <p:cNvPr id="346" name="Google Shape;346;p9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82" name="Google Shape;382;p9"/>
          <p:cNvGrpSpPr/>
          <p:nvPr/>
        </p:nvGrpSpPr>
        <p:grpSpPr>
          <a:xfrm flipH="1">
            <a:off x="-390301" y="-817532"/>
            <a:ext cx="1969199" cy="1969200"/>
            <a:chOff x="8632950" y="-311150"/>
            <a:chExt cx="1476900" cy="1476900"/>
          </a:xfrm>
        </p:grpSpPr>
        <p:sp>
          <p:nvSpPr>
            <p:cNvPr id="383" name="Google Shape;383;p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85" name="Google Shape;385;p9"/>
          <p:cNvSpPr/>
          <p:nvPr/>
        </p:nvSpPr>
        <p:spPr>
          <a:xfrm rot="-435267" flipH="1">
            <a:off x="330586" y="6483714"/>
            <a:ext cx="1659399" cy="1653900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386" name="Google Shape;386;p9"/>
          <p:cNvCxnSpPr/>
          <p:nvPr/>
        </p:nvCxnSpPr>
        <p:spPr>
          <a:xfrm rot="-436104">
            <a:off x="936100" y="6679640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9"/>
          <p:cNvSpPr/>
          <p:nvPr/>
        </p:nvSpPr>
        <p:spPr>
          <a:xfrm rot="-5400000">
            <a:off x="396254" y="4540100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541491714"/>
      </p:ext>
    </p:extLst>
  </p:cSld>
  <p:clrMapOvr>
    <a:masterClrMapping/>
  </p:clrMapOvr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0"/>
          <p:cNvGrpSpPr/>
          <p:nvPr/>
        </p:nvGrpSpPr>
        <p:grpSpPr>
          <a:xfrm>
            <a:off x="-1638884" y="1948877"/>
            <a:ext cx="2589992" cy="2697307"/>
            <a:chOff x="4445625" y="1829838"/>
            <a:chExt cx="739125" cy="769750"/>
          </a:xfrm>
        </p:grpSpPr>
        <p:sp>
          <p:nvSpPr>
            <p:cNvPr id="390" name="Google Shape;390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8" name="Google Shape;398;p10"/>
          <p:cNvGrpSpPr/>
          <p:nvPr/>
        </p:nvGrpSpPr>
        <p:grpSpPr>
          <a:xfrm rot="-5400000">
            <a:off x="11294550" y="1948878"/>
            <a:ext cx="2589992" cy="2697305"/>
            <a:chOff x="4445625" y="1829838"/>
            <a:chExt cx="739125" cy="769750"/>
          </a:xfrm>
        </p:grpSpPr>
        <p:sp>
          <p:nvSpPr>
            <p:cNvPr id="399" name="Google Shape;399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07" name="Google Shape;407;p10"/>
          <p:cNvSpPr txBox="1">
            <a:spLocks noGrp="1"/>
          </p:cNvSpPr>
          <p:nvPr>
            <p:ph type="body" idx="1"/>
          </p:nvPr>
        </p:nvSpPr>
        <p:spPr>
          <a:xfrm>
            <a:off x="960000" y="3025601"/>
            <a:ext cx="10272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Condensed SemiBold"/>
              <a:buNone/>
              <a:defRPr sz="24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8" name="Google Shape;408;p10"/>
          <p:cNvSpPr/>
          <p:nvPr/>
        </p:nvSpPr>
        <p:spPr>
          <a:xfrm rot="740964">
            <a:off x="3406851" y="5355673"/>
            <a:ext cx="5758739" cy="3628952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9" name="Google Shape;409;p10"/>
          <p:cNvSpPr/>
          <p:nvPr/>
        </p:nvSpPr>
        <p:spPr>
          <a:xfrm rot="3600028">
            <a:off x="3852600" y="-2870741"/>
            <a:ext cx="4486800" cy="494019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10" name="Google Shape;410;p10"/>
          <p:cNvGrpSpPr/>
          <p:nvPr/>
        </p:nvGrpSpPr>
        <p:grpSpPr>
          <a:xfrm flipH="1">
            <a:off x="5855252" y="5721748"/>
            <a:ext cx="481503" cy="4141890"/>
            <a:chOff x="6317900" y="1197313"/>
            <a:chExt cx="180700" cy="1554375"/>
          </a:xfrm>
        </p:grpSpPr>
        <p:sp>
          <p:nvSpPr>
            <p:cNvPr id="411" name="Google Shape;411;p1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17" name="Google Shape;417;p10"/>
          <p:cNvGrpSpPr/>
          <p:nvPr/>
        </p:nvGrpSpPr>
        <p:grpSpPr>
          <a:xfrm flipH="1">
            <a:off x="5803498" y="371375"/>
            <a:ext cx="585004" cy="1030539"/>
            <a:chOff x="4950175" y="2998438"/>
            <a:chExt cx="88725" cy="156300"/>
          </a:xfrm>
        </p:grpSpPr>
        <p:sp>
          <p:nvSpPr>
            <p:cNvPr id="418" name="Google Shape;418;p1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15846009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960000" y="2518823"/>
            <a:ext cx="3272801" cy="1736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960000" y="1878056"/>
            <a:ext cx="3272801" cy="536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3"/>
          </p:nvPr>
        </p:nvSpPr>
        <p:spPr>
          <a:xfrm>
            <a:off x="4459600" y="3521641"/>
            <a:ext cx="3272801" cy="1736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4"/>
          </p:nvPr>
        </p:nvSpPr>
        <p:spPr>
          <a:xfrm>
            <a:off x="4459592" y="2880874"/>
            <a:ext cx="3272801" cy="536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 l="5610" r="5619"/>
          <a:stretch/>
        </p:blipFill>
        <p:spPr>
          <a:xfrm rot="4953439">
            <a:off x="-3521734" y="1798083"/>
            <a:ext cx="7397673" cy="267380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subTitle" idx="5"/>
          </p:nvPr>
        </p:nvSpPr>
        <p:spPr>
          <a:xfrm>
            <a:off x="7959199" y="4524456"/>
            <a:ext cx="3272801" cy="1736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6"/>
          </p:nvPr>
        </p:nvSpPr>
        <p:spPr>
          <a:xfrm>
            <a:off x="7959184" y="3883689"/>
            <a:ext cx="3272801" cy="536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7336247"/>
      </p:ext>
    </p:extLst>
  </p:cSld>
  <p:clrMapOvr>
    <a:masterClrMapping/>
  </p:clrMapOvr>
  <p:hf sldNum="0"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>
            <a:spLocks noGrp="1"/>
          </p:cNvSpPr>
          <p:nvPr>
            <p:ph type="title" hasCustomPrompt="1"/>
          </p:nvPr>
        </p:nvSpPr>
        <p:spPr>
          <a:xfrm>
            <a:off x="2355600" y="2045168"/>
            <a:ext cx="7480800" cy="18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56" name="Google Shape;456;p11"/>
          <p:cNvSpPr txBox="1">
            <a:spLocks noGrp="1"/>
          </p:cNvSpPr>
          <p:nvPr>
            <p:ph type="subTitle" idx="1"/>
          </p:nvPr>
        </p:nvSpPr>
        <p:spPr>
          <a:xfrm>
            <a:off x="2355600" y="3874829"/>
            <a:ext cx="7480800" cy="9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7" name="Google Shape;457;p11"/>
          <p:cNvSpPr/>
          <p:nvPr/>
        </p:nvSpPr>
        <p:spPr>
          <a:xfrm rot="2352435">
            <a:off x="3309630" y="5666925"/>
            <a:ext cx="5758693" cy="3628924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58" name="Google Shape;458;p11"/>
          <p:cNvGrpSpPr/>
          <p:nvPr/>
        </p:nvGrpSpPr>
        <p:grpSpPr>
          <a:xfrm rot="5400000">
            <a:off x="5978570" y="6144767"/>
            <a:ext cx="420767" cy="488999"/>
            <a:chOff x="8558925" y="4522650"/>
            <a:chExt cx="315575" cy="366750"/>
          </a:xfrm>
        </p:grpSpPr>
        <p:grpSp>
          <p:nvGrpSpPr>
            <p:cNvPr id="459" name="Google Shape;459;p1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460" name="Google Shape;460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62" name="Google Shape;462;p1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463" name="Google Shape;463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468" name="Google Shape;468;p11"/>
          <p:cNvGrpSpPr/>
          <p:nvPr/>
        </p:nvGrpSpPr>
        <p:grpSpPr>
          <a:xfrm rot="10800000" flipH="1">
            <a:off x="277601" y="4472221"/>
            <a:ext cx="259201" cy="149612"/>
            <a:chOff x="265900" y="3852516"/>
            <a:chExt cx="194400" cy="112209"/>
          </a:xfrm>
        </p:grpSpPr>
        <p:sp>
          <p:nvSpPr>
            <p:cNvPr id="469" name="Google Shape;469;p1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0" name="Google Shape;470;p1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1" name="Google Shape;471;p11"/>
          <p:cNvSpPr/>
          <p:nvPr/>
        </p:nvSpPr>
        <p:spPr>
          <a:xfrm rot="5400000" flipH="1">
            <a:off x="11736756" y="2717300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72" name="Google Shape;472;p11"/>
          <p:cNvGrpSpPr/>
          <p:nvPr/>
        </p:nvGrpSpPr>
        <p:grpSpPr>
          <a:xfrm>
            <a:off x="-1318171" y="1688830"/>
            <a:ext cx="1854962" cy="1850203"/>
            <a:chOff x="4010510" y="4522646"/>
            <a:chExt cx="1391222" cy="1387652"/>
          </a:xfrm>
        </p:grpSpPr>
        <p:sp>
          <p:nvSpPr>
            <p:cNvPr id="473" name="Google Shape;473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474" name="Google Shape;474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5" name="Google Shape;475;p11"/>
          <p:cNvGrpSpPr/>
          <p:nvPr/>
        </p:nvGrpSpPr>
        <p:grpSpPr>
          <a:xfrm rot="10800000">
            <a:off x="11500432" y="3797597"/>
            <a:ext cx="1854962" cy="1850203"/>
            <a:chOff x="4010510" y="4522646"/>
            <a:chExt cx="1391222" cy="1387652"/>
          </a:xfrm>
        </p:grpSpPr>
        <p:sp>
          <p:nvSpPr>
            <p:cNvPr id="476" name="Google Shape;476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477" name="Google Shape;477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8" name="Google Shape;478;p11"/>
          <p:cNvSpPr/>
          <p:nvPr/>
        </p:nvSpPr>
        <p:spPr>
          <a:xfrm rot="3600028">
            <a:off x="9568167" y="-3251207"/>
            <a:ext cx="4486800" cy="494019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9" name="Google Shape;479;p11"/>
          <p:cNvSpPr/>
          <p:nvPr/>
        </p:nvSpPr>
        <p:spPr>
          <a:xfrm rot="4913980">
            <a:off x="-2219915" y="-3375718"/>
            <a:ext cx="4486775" cy="4940170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625752966"/>
      </p:ext>
    </p:extLst>
  </p:cSld>
  <p:clrMapOvr>
    <a:masterClrMapping/>
  </p:clrMapOvr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330066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3"/>
          <p:cNvSpPr txBox="1">
            <a:spLocks noGrp="1"/>
          </p:cNvSpPr>
          <p:nvPr>
            <p:ph type="subTitle" idx="1"/>
          </p:nvPr>
        </p:nvSpPr>
        <p:spPr>
          <a:xfrm>
            <a:off x="2197699" y="1608300"/>
            <a:ext cx="3877199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2"/>
          </p:nvPr>
        </p:nvSpPr>
        <p:spPr>
          <a:xfrm>
            <a:off x="7361232" y="1608300"/>
            <a:ext cx="3877199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3"/>
          </p:nvPr>
        </p:nvSpPr>
        <p:spPr>
          <a:xfrm>
            <a:off x="2197699" y="3067917"/>
            <a:ext cx="3877199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4"/>
          </p:nvPr>
        </p:nvSpPr>
        <p:spPr>
          <a:xfrm>
            <a:off x="7361232" y="3067917"/>
            <a:ext cx="3877199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5"/>
          </p:nvPr>
        </p:nvSpPr>
        <p:spPr>
          <a:xfrm>
            <a:off x="2197699" y="4572952"/>
            <a:ext cx="3877199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subTitle" idx="6"/>
          </p:nvPr>
        </p:nvSpPr>
        <p:spPr>
          <a:xfrm>
            <a:off x="7361232" y="4572952"/>
            <a:ext cx="3877199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subTitle" idx="7"/>
          </p:nvPr>
        </p:nvSpPr>
        <p:spPr>
          <a:xfrm>
            <a:off x="2197699" y="2004037"/>
            <a:ext cx="386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8"/>
          </p:nvPr>
        </p:nvSpPr>
        <p:spPr>
          <a:xfrm>
            <a:off x="7361232" y="2004037"/>
            <a:ext cx="386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9"/>
          </p:nvPr>
        </p:nvSpPr>
        <p:spPr>
          <a:xfrm>
            <a:off x="2197699" y="3528701"/>
            <a:ext cx="386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13"/>
          </p:nvPr>
        </p:nvSpPr>
        <p:spPr>
          <a:xfrm>
            <a:off x="7361232" y="3528701"/>
            <a:ext cx="386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14"/>
          </p:nvPr>
        </p:nvSpPr>
        <p:spPr>
          <a:xfrm>
            <a:off x="2197699" y="5053367"/>
            <a:ext cx="386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5"/>
          </p:nvPr>
        </p:nvSpPr>
        <p:spPr>
          <a:xfrm>
            <a:off x="7361232" y="5053367"/>
            <a:ext cx="386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5" name="Google Shape;495;p13"/>
          <p:cNvSpPr/>
          <p:nvPr/>
        </p:nvSpPr>
        <p:spPr>
          <a:xfrm rot="10800000">
            <a:off x="-1902470" y="-1416838"/>
            <a:ext cx="4237105" cy="267007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96" name="Google Shape;496;p13"/>
          <p:cNvGrpSpPr/>
          <p:nvPr/>
        </p:nvGrpSpPr>
        <p:grpSpPr>
          <a:xfrm>
            <a:off x="5111404" y="6179534"/>
            <a:ext cx="1969199" cy="1969200"/>
            <a:chOff x="-802775" y="4608575"/>
            <a:chExt cx="1476900" cy="1476900"/>
          </a:xfrm>
        </p:grpSpPr>
        <p:sp>
          <p:nvSpPr>
            <p:cNvPr id="497" name="Google Shape;497;p13"/>
            <p:cNvSpPr/>
            <p:nvPr/>
          </p:nvSpPr>
          <p:spPr>
            <a:xfrm>
              <a:off x="-671975" y="4739375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-802775" y="4608575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9" name="Google Shape;499;p13"/>
          <p:cNvSpPr/>
          <p:nvPr/>
        </p:nvSpPr>
        <p:spPr>
          <a:xfrm rot="-1297775">
            <a:off x="10516372" y="-958859"/>
            <a:ext cx="2946433" cy="2415811"/>
          </a:xfrm>
          <a:custGeom>
            <a:avLst/>
            <a:gdLst/>
            <a:ahLst/>
            <a:cxnLst/>
            <a:rect l="l" t="t" r="r" b="b"/>
            <a:pathLst>
              <a:path w="19718" h="16167" extrusionOk="0">
                <a:moveTo>
                  <a:pt x="1357" y="1"/>
                </a:moveTo>
                <a:cubicBezTo>
                  <a:pt x="1216" y="1"/>
                  <a:pt x="1067" y="31"/>
                  <a:pt x="905" y="105"/>
                </a:cubicBezTo>
                <a:cubicBezTo>
                  <a:pt x="298" y="391"/>
                  <a:pt x="0" y="1236"/>
                  <a:pt x="0" y="1867"/>
                </a:cubicBezTo>
                <a:cubicBezTo>
                  <a:pt x="12" y="3082"/>
                  <a:pt x="691" y="4236"/>
                  <a:pt x="1608" y="5022"/>
                </a:cubicBezTo>
                <a:cubicBezTo>
                  <a:pt x="2548" y="5808"/>
                  <a:pt x="3703" y="6272"/>
                  <a:pt x="4894" y="6558"/>
                </a:cubicBezTo>
                <a:cubicBezTo>
                  <a:pt x="5549" y="6713"/>
                  <a:pt x="6239" y="6820"/>
                  <a:pt x="6847" y="7130"/>
                </a:cubicBezTo>
                <a:cubicBezTo>
                  <a:pt x="7454" y="7427"/>
                  <a:pt x="7990" y="7999"/>
                  <a:pt x="8037" y="8677"/>
                </a:cubicBezTo>
                <a:cubicBezTo>
                  <a:pt x="8097" y="9392"/>
                  <a:pt x="7632" y="10023"/>
                  <a:pt x="7216" y="10606"/>
                </a:cubicBezTo>
                <a:cubicBezTo>
                  <a:pt x="6442" y="11654"/>
                  <a:pt x="5715" y="12952"/>
                  <a:pt x="6108" y="14202"/>
                </a:cubicBezTo>
                <a:cubicBezTo>
                  <a:pt x="6418" y="15154"/>
                  <a:pt x="7335" y="15821"/>
                  <a:pt x="8323" y="16047"/>
                </a:cubicBezTo>
                <a:cubicBezTo>
                  <a:pt x="8686" y="16132"/>
                  <a:pt x="9058" y="16166"/>
                  <a:pt x="9431" y="16166"/>
                </a:cubicBezTo>
                <a:cubicBezTo>
                  <a:pt x="10062" y="16166"/>
                  <a:pt x="10698" y="16067"/>
                  <a:pt x="11311" y="15940"/>
                </a:cubicBezTo>
                <a:cubicBezTo>
                  <a:pt x="12621" y="15690"/>
                  <a:pt x="14062" y="15202"/>
                  <a:pt x="14598" y="13976"/>
                </a:cubicBezTo>
                <a:cubicBezTo>
                  <a:pt x="14883" y="13321"/>
                  <a:pt x="14836" y="12595"/>
                  <a:pt x="15074" y="11928"/>
                </a:cubicBezTo>
                <a:cubicBezTo>
                  <a:pt x="15526" y="10630"/>
                  <a:pt x="16860" y="9904"/>
                  <a:pt x="17800" y="8904"/>
                </a:cubicBezTo>
                <a:cubicBezTo>
                  <a:pt x="19158" y="7487"/>
                  <a:pt x="19717" y="5368"/>
                  <a:pt x="19277" y="3463"/>
                </a:cubicBezTo>
                <a:cubicBezTo>
                  <a:pt x="19110" y="2772"/>
                  <a:pt x="18812" y="2105"/>
                  <a:pt x="18312" y="1617"/>
                </a:cubicBezTo>
                <a:cubicBezTo>
                  <a:pt x="17848" y="1165"/>
                  <a:pt x="17241" y="903"/>
                  <a:pt x="16622" y="688"/>
                </a:cubicBezTo>
                <a:cubicBezTo>
                  <a:pt x="15563" y="336"/>
                  <a:pt x="14440" y="156"/>
                  <a:pt x="13314" y="156"/>
                </a:cubicBezTo>
                <a:cubicBezTo>
                  <a:pt x="12768" y="156"/>
                  <a:pt x="12221" y="198"/>
                  <a:pt x="11681" y="284"/>
                </a:cubicBezTo>
                <a:cubicBezTo>
                  <a:pt x="10168" y="522"/>
                  <a:pt x="8728" y="1105"/>
                  <a:pt x="7192" y="1272"/>
                </a:cubicBezTo>
                <a:cubicBezTo>
                  <a:pt x="6900" y="1303"/>
                  <a:pt x="6608" y="1319"/>
                  <a:pt x="6316" y="1319"/>
                </a:cubicBezTo>
                <a:cubicBezTo>
                  <a:pt x="5057" y="1319"/>
                  <a:pt x="3805" y="1034"/>
                  <a:pt x="2656" y="522"/>
                </a:cubicBezTo>
                <a:cubicBezTo>
                  <a:pt x="2184" y="313"/>
                  <a:pt x="1809" y="1"/>
                  <a:pt x="135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00" name="Google Shape;500;p13"/>
          <p:cNvGrpSpPr/>
          <p:nvPr/>
        </p:nvGrpSpPr>
        <p:grpSpPr>
          <a:xfrm>
            <a:off x="395870" y="474834"/>
            <a:ext cx="420767" cy="488999"/>
            <a:chOff x="8558925" y="4522650"/>
            <a:chExt cx="315575" cy="366750"/>
          </a:xfrm>
        </p:grpSpPr>
        <p:grpSp>
          <p:nvGrpSpPr>
            <p:cNvPr id="501" name="Google Shape;501;p1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02" name="Google Shape;502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04" name="Google Shape;504;p1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05" name="Google Shape;505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07" name="Google Shape;507;p1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508" name="Google Shape;508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rot="10800000" flipH="1">
            <a:off x="309401" y="3835689"/>
            <a:ext cx="259201" cy="149612"/>
            <a:chOff x="265900" y="3852516"/>
            <a:chExt cx="194400" cy="112209"/>
          </a:xfrm>
        </p:grpSpPr>
        <p:sp>
          <p:nvSpPr>
            <p:cNvPr id="511" name="Google Shape;511;p1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2" name="Google Shape;512;p1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513" name="Google Shape;513;p13"/>
          <p:cNvSpPr/>
          <p:nvPr/>
        </p:nvSpPr>
        <p:spPr>
          <a:xfrm rot="5400000">
            <a:off x="11707233" y="3364185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14" name="Google Shape;514;p13"/>
          <p:cNvSpPr/>
          <p:nvPr/>
        </p:nvSpPr>
        <p:spPr>
          <a:xfrm rot="435267">
            <a:off x="10952363" y="5619047"/>
            <a:ext cx="1659399" cy="1653900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515" name="Google Shape;515;p13"/>
          <p:cNvCxnSpPr/>
          <p:nvPr/>
        </p:nvCxnSpPr>
        <p:spPr>
          <a:xfrm rot="436104" flipH="1">
            <a:off x="11902006" y="5814974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3"/>
          <p:cNvGrpSpPr/>
          <p:nvPr/>
        </p:nvGrpSpPr>
        <p:grpSpPr>
          <a:xfrm flipH="1">
            <a:off x="11489534" y="459910"/>
            <a:ext cx="585004" cy="1030539"/>
            <a:chOff x="4950175" y="2998438"/>
            <a:chExt cx="88725" cy="156300"/>
          </a:xfrm>
        </p:grpSpPr>
        <p:sp>
          <p:nvSpPr>
            <p:cNvPr id="517" name="Google Shape;517;p13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53" name="Google Shape;553;p13"/>
          <p:cNvGrpSpPr/>
          <p:nvPr/>
        </p:nvGrpSpPr>
        <p:grpSpPr>
          <a:xfrm>
            <a:off x="-894955" y="5970529"/>
            <a:ext cx="1854962" cy="1850203"/>
            <a:chOff x="4010510" y="4522646"/>
            <a:chExt cx="1391222" cy="1387652"/>
          </a:xfrm>
        </p:grpSpPr>
        <p:sp>
          <p:nvSpPr>
            <p:cNvPr id="554" name="Google Shape;554;p13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555" name="Google Shape;555;p13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32484701"/>
      </p:ext>
    </p:extLst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2617698" y="4294433"/>
            <a:ext cx="6956401" cy="6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8" name="Google Shape;558;p14"/>
          <p:cNvSpPr txBox="1">
            <a:spLocks noGrp="1"/>
          </p:cNvSpPr>
          <p:nvPr>
            <p:ph type="subTitle" idx="1"/>
          </p:nvPr>
        </p:nvSpPr>
        <p:spPr>
          <a:xfrm>
            <a:off x="1998267" y="2248168"/>
            <a:ext cx="8195601" cy="17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9" name="Google Shape;559;p14"/>
          <p:cNvSpPr/>
          <p:nvPr/>
        </p:nvSpPr>
        <p:spPr>
          <a:xfrm rot="740964">
            <a:off x="3406851" y="5355673"/>
            <a:ext cx="5758739" cy="3628952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0" name="Google Shape;560;p14"/>
          <p:cNvSpPr/>
          <p:nvPr/>
        </p:nvSpPr>
        <p:spPr>
          <a:xfrm rot="3600028">
            <a:off x="3852600" y="-2870741"/>
            <a:ext cx="4486800" cy="494019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61" name="Google Shape;561;p14"/>
          <p:cNvGrpSpPr/>
          <p:nvPr/>
        </p:nvGrpSpPr>
        <p:grpSpPr>
          <a:xfrm>
            <a:off x="-1638884" y="1948877"/>
            <a:ext cx="2589992" cy="2697307"/>
            <a:chOff x="4445625" y="1829838"/>
            <a:chExt cx="739125" cy="769750"/>
          </a:xfrm>
        </p:grpSpPr>
        <p:sp>
          <p:nvSpPr>
            <p:cNvPr id="562" name="Google Shape;562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70" name="Google Shape;570;p14"/>
          <p:cNvGrpSpPr/>
          <p:nvPr/>
        </p:nvGrpSpPr>
        <p:grpSpPr>
          <a:xfrm rot="-5400000">
            <a:off x="11294550" y="1948878"/>
            <a:ext cx="2589992" cy="2697305"/>
            <a:chOff x="4445625" y="1829838"/>
            <a:chExt cx="739125" cy="769750"/>
          </a:xfrm>
        </p:grpSpPr>
        <p:sp>
          <p:nvSpPr>
            <p:cNvPr id="571" name="Google Shape;571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2488673863"/>
      </p:ext>
    </p:extLst>
  </p:cSld>
  <p:clrMapOvr>
    <a:masterClrMapping/>
  </p:clrMapOvr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5"/>
          <p:cNvSpPr txBox="1">
            <a:spLocks noGrp="1"/>
          </p:cNvSpPr>
          <p:nvPr>
            <p:ph type="title" hasCustomPrompt="1"/>
          </p:nvPr>
        </p:nvSpPr>
        <p:spPr>
          <a:xfrm>
            <a:off x="1646334" y="1053900"/>
            <a:ext cx="3991199" cy="11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1" name="Google Shape;581;p15"/>
          <p:cNvSpPr txBox="1">
            <a:spLocks noGrp="1"/>
          </p:cNvSpPr>
          <p:nvPr>
            <p:ph type="subTitle" idx="1"/>
          </p:nvPr>
        </p:nvSpPr>
        <p:spPr>
          <a:xfrm>
            <a:off x="1646338" y="2174755"/>
            <a:ext cx="399119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15"/>
          <p:cNvSpPr txBox="1">
            <a:spLocks noGrp="1"/>
          </p:cNvSpPr>
          <p:nvPr>
            <p:ph type="title" idx="2" hasCustomPrompt="1"/>
          </p:nvPr>
        </p:nvSpPr>
        <p:spPr>
          <a:xfrm>
            <a:off x="6554399" y="1053933"/>
            <a:ext cx="3991199" cy="11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3" name="Google Shape;583;p15"/>
          <p:cNvSpPr txBox="1">
            <a:spLocks noGrp="1"/>
          </p:cNvSpPr>
          <p:nvPr>
            <p:ph type="subTitle" idx="3"/>
          </p:nvPr>
        </p:nvSpPr>
        <p:spPr>
          <a:xfrm>
            <a:off x="6554399" y="2174769"/>
            <a:ext cx="3991199" cy="5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15"/>
          <p:cNvSpPr txBox="1">
            <a:spLocks noGrp="1"/>
          </p:cNvSpPr>
          <p:nvPr>
            <p:ph type="title" idx="4" hasCustomPrompt="1"/>
          </p:nvPr>
        </p:nvSpPr>
        <p:spPr>
          <a:xfrm>
            <a:off x="6554399" y="3681901"/>
            <a:ext cx="3991199" cy="11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5" name="Google Shape;585;p15"/>
          <p:cNvSpPr txBox="1">
            <a:spLocks noGrp="1"/>
          </p:cNvSpPr>
          <p:nvPr>
            <p:ph type="subTitle" idx="5"/>
          </p:nvPr>
        </p:nvSpPr>
        <p:spPr>
          <a:xfrm>
            <a:off x="6554399" y="4802738"/>
            <a:ext cx="3991199" cy="5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15"/>
          <p:cNvSpPr txBox="1">
            <a:spLocks noGrp="1"/>
          </p:cNvSpPr>
          <p:nvPr>
            <p:ph type="title" idx="6" hasCustomPrompt="1"/>
          </p:nvPr>
        </p:nvSpPr>
        <p:spPr>
          <a:xfrm>
            <a:off x="1646338" y="3681893"/>
            <a:ext cx="3991199" cy="11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7" name="Google Shape;587;p15"/>
          <p:cNvSpPr txBox="1">
            <a:spLocks noGrp="1"/>
          </p:cNvSpPr>
          <p:nvPr>
            <p:ph type="subTitle" idx="7"/>
          </p:nvPr>
        </p:nvSpPr>
        <p:spPr>
          <a:xfrm>
            <a:off x="1646338" y="4802736"/>
            <a:ext cx="3991199" cy="5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15"/>
          <p:cNvSpPr txBox="1">
            <a:spLocks noGrp="1"/>
          </p:cNvSpPr>
          <p:nvPr>
            <p:ph type="subTitle" idx="8"/>
          </p:nvPr>
        </p:nvSpPr>
        <p:spPr>
          <a:xfrm>
            <a:off x="1646338" y="2651321"/>
            <a:ext cx="3991199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9" name="Google Shape;589;p15"/>
          <p:cNvSpPr txBox="1">
            <a:spLocks noGrp="1"/>
          </p:cNvSpPr>
          <p:nvPr>
            <p:ph type="subTitle" idx="9"/>
          </p:nvPr>
        </p:nvSpPr>
        <p:spPr>
          <a:xfrm>
            <a:off x="6554399" y="2651333"/>
            <a:ext cx="3991199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15"/>
          <p:cNvSpPr txBox="1">
            <a:spLocks noGrp="1"/>
          </p:cNvSpPr>
          <p:nvPr>
            <p:ph type="subTitle" idx="13"/>
          </p:nvPr>
        </p:nvSpPr>
        <p:spPr>
          <a:xfrm>
            <a:off x="6554399" y="5279300"/>
            <a:ext cx="3991199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1" name="Google Shape;591;p15"/>
          <p:cNvSpPr txBox="1">
            <a:spLocks noGrp="1"/>
          </p:cNvSpPr>
          <p:nvPr>
            <p:ph type="subTitle" idx="14"/>
          </p:nvPr>
        </p:nvSpPr>
        <p:spPr>
          <a:xfrm>
            <a:off x="1646338" y="5279300"/>
            <a:ext cx="3991199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15"/>
          <p:cNvSpPr/>
          <p:nvPr/>
        </p:nvSpPr>
        <p:spPr>
          <a:xfrm rot="-1799972">
            <a:off x="-2787190" y="-207483"/>
            <a:ext cx="4486801" cy="494019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93" name="Google Shape;593;p15"/>
          <p:cNvSpPr/>
          <p:nvPr/>
        </p:nvSpPr>
        <p:spPr>
          <a:xfrm rot="9000028">
            <a:off x="10494350" y="2683425"/>
            <a:ext cx="4486801" cy="494019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94" name="Google Shape;594;p15"/>
          <p:cNvGrpSpPr/>
          <p:nvPr/>
        </p:nvGrpSpPr>
        <p:grpSpPr>
          <a:xfrm>
            <a:off x="330370" y="5655768"/>
            <a:ext cx="420767" cy="488999"/>
            <a:chOff x="8558925" y="4522650"/>
            <a:chExt cx="315575" cy="366750"/>
          </a:xfrm>
        </p:grpSpPr>
        <p:grpSp>
          <p:nvGrpSpPr>
            <p:cNvPr id="595" name="Google Shape;595;p15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96" name="Google Shape;596;p1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98" name="Google Shape;598;p15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99" name="Google Shape;599;p1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01" name="Google Shape;601;p15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602" name="Google Shape;602;p1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604" name="Google Shape;604;p15"/>
          <p:cNvGrpSpPr/>
          <p:nvPr/>
        </p:nvGrpSpPr>
        <p:grpSpPr>
          <a:xfrm flipH="1">
            <a:off x="11639499" y="1269155"/>
            <a:ext cx="259201" cy="149612"/>
            <a:chOff x="265900" y="3852516"/>
            <a:chExt cx="194400" cy="112209"/>
          </a:xfrm>
        </p:grpSpPr>
        <p:sp>
          <p:nvSpPr>
            <p:cNvPr id="605" name="Google Shape;605;p15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6" name="Google Shape;606;p15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07" name="Google Shape;607;p15"/>
          <p:cNvGrpSpPr/>
          <p:nvPr/>
        </p:nvGrpSpPr>
        <p:grpSpPr>
          <a:xfrm>
            <a:off x="-1018232" y="-667367"/>
            <a:ext cx="1969199" cy="1969200"/>
            <a:chOff x="8632950" y="-311150"/>
            <a:chExt cx="1476900" cy="1476900"/>
          </a:xfrm>
        </p:grpSpPr>
        <p:sp>
          <p:nvSpPr>
            <p:cNvPr id="608" name="Google Shape;608;p15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10" name="Google Shape;610;p15"/>
          <p:cNvGrpSpPr/>
          <p:nvPr/>
        </p:nvGrpSpPr>
        <p:grpSpPr>
          <a:xfrm>
            <a:off x="11241037" y="5556134"/>
            <a:ext cx="1969199" cy="1969200"/>
            <a:chOff x="8632950" y="-311150"/>
            <a:chExt cx="1476900" cy="1476900"/>
          </a:xfrm>
        </p:grpSpPr>
        <p:sp>
          <p:nvSpPr>
            <p:cNvPr id="611" name="Google Shape;611;p15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13" name="Google Shape;613;p15"/>
          <p:cNvGrpSpPr/>
          <p:nvPr/>
        </p:nvGrpSpPr>
        <p:grpSpPr>
          <a:xfrm>
            <a:off x="4705713" y="5953229"/>
            <a:ext cx="2054244" cy="1850203"/>
            <a:chOff x="3632834" y="4464921"/>
            <a:chExt cx="1540684" cy="1387652"/>
          </a:xfrm>
        </p:grpSpPr>
        <p:sp>
          <p:nvSpPr>
            <p:cNvPr id="614" name="Google Shape;614;p15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615" name="Google Shape;615;p15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7560198"/>
      </p:ext>
    </p:extLst>
  </p:cSld>
  <p:clrMapOvr>
    <a:masterClrMapping/>
  </p:clrMapOvr>
  <p:hf sldNum="0"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16"/>
          <p:cNvGrpSpPr/>
          <p:nvPr/>
        </p:nvGrpSpPr>
        <p:grpSpPr>
          <a:xfrm>
            <a:off x="10753251" y="-1388223"/>
            <a:ext cx="2589992" cy="2697307"/>
            <a:chOff x="4445625" y="1829838"/>
            <a:chExt cx="739125" cy="769750"/>
          </a:xfrm>
        </p:grpSpPr>
        <p:sp>
          <p:nvSpPr>
            <p:cNvPr id="618" name="Google Shape;618;p16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26" name="Google Shape;626;p16"/>
          <p:cNvGrpSpPr/>
          <p:nvPr/>
        </p:nvGrpSpPr>
        <p:grpSpPr>
          <a:xfrm>
            <a:off x="-1144715" y="-1388223"/>
            <a:ext cx="2589992" cy="2697307"/>
            <a:chOff x="4445625" y="1829838"/>
            <a:chExt cx="739125" cy="769750"/>
          </a:xfrm>
        </p:grpSpPr>
        <p:sp>
          <p:nvSpPr>
            <p:cNvPr id="627" name="Google Shape;627;p16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35" name="Google Shape;635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6" name="Google Shape;636;p16"/>
          <p:cNvSpPr/>
          <p:nvPr/>
        </p:nvSpPr>
        <p:spPr>
          <a:xfrm rot="-152928">
            <a:off x="9233596" y="5567052"/>
            <a:ext cx="5017590" cy="3161908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37" name="Google Shape;637;p16"/>
          <p:cNvSpPr/>
          <p:nvPr/>
        </p:nvSpPr>
        <p:spPr>
          <a:xfrm rot="3635839">
            <a:off x="-2187934" y="5005786"/>
            <a:ext cx="5690197" cy="3585762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38" name="Google Shape;638;p16"/>
          <p:cNvGrpSpPr/>
          <p:nvPr/>
        </p:nvGrpSpPr>
        <p:grpSpPr>
          <a:xfrm flipH="1">
            <a:off x="658467" y="5629509"/>
            <a:ext cx="585004" cy="1030539"/>
            <a:chOff x="4950175" y="2998438"/>
            <a:chExt cx="88725" cy="156300"/>
          </a:xfrm>
        </p:grpSpPr>
        <p:sp>
          <p:nvSpPr>
            <p:cNvPr id="639" name="Google Shape;639;p16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75" name="Google Shape;675;p16"/>
          <p:cNvGrpSpPr/>
          <p:nvPr/>
        </p:nvGrpSpPr>
        <p:grpSpPr>
          <a:xfrm>
            <a:off x="11501639" y="4995414"/>
            <a:ext cx="481503" cy="4141890"/>
            <a:chOff x="6317900" y="1197313"/>
            <a:chExt cx="180700" cy="1554375"/>
          </a:xfrm>
        </p:grpSpPr>
        <p:sp>
          <p:nvSpPr>
            <p:cNvPr id="676" name="Google Shape;676;p16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82" name="Google Shape;682;p16"/>
          <p:cNvSpPr/>
          <p:nvPr/>
        </p:nvSpPr>
        <p:spPr>
          <a:xfrm rot="-5400000" flipH="1">
            <a:off x="409431" y="3013217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83" name="Google Shape;683;p16"/>
          <p:cNvGrpSpPr/>
          <p:nvPr/>
        </p:nvGrpSpPr>
        <p:grpSpPr>
          <a:xfrm flipH="1">
            <a:off x="11562650" y="3003223"/>
            <a:ext cx="259201" cy="149612"/>
            <a:chOff x="265900" y="3852516"/>
            <a:chExt cx="194400" cy="112209"/>
          </a:xfrm>
        </p:grpSpPr>
        <p:sp>
          <p:nvSpPr>
            <p:cNvPr id="684" name="Google Shape;684;p1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1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748781762"/>
      </p:ext>
    </p:extLst>
  </p:cSld>
  <p:clrMapOvr>
    <a:masterClrMapping/>
  </p:clrMapOvr>
  <p:hf sldNum="0"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17"/>
          <p:cNvGrpSpPr/>
          <p:nvPr/>
        </p:nvGrpSpPr>
        <p:grpSpPr>
          <a:xfrm rot="8100000">
            <a:off x="10752914" y="5269915"/>
            <a:ext cx="2590064" cy="2697383"/>
            <a:chOff x="4445625" y="1829838"/>
            <a:chExt cx="739125" cy="769750"/>
          </a:xfrm>
        </p:grpSpPr>
        <p:sp>
          <p:nvSpPr>
            <p:cNvPr id="688" name="Google Shape;688;p17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96" name="Google Shape;696;p17"/>
          <p:cNvGrpSpPr/>
          <p:nvPr/>
        </p:nvGrpSpPr>
        <p:grpSpPr>
          <a:xfrm>
            <a:off x="-1144715" y="5269960"/>
            <a:ext cx="2589992" cy="2697307"/>
            <a:chOff x="4445625" y="1829838"/>
            <a:chExt cx="739125" cy="769750"/>
          </a:xfrm>
        </p:grpSpPr>
        <p:sp>
          <p:nvSpPr>
            <p:cNvPr id="697" name="Google Shape;697;p17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05" name="Google Shape;705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6" name="Google Shape;706;p17"/>
          <p:cNvSpPr/>
          <p:nvPr/>
        </p:nvSpPr>
        <p:spPr>
          <a:xfrm rot="-10647072" flipH="1">
            <a:off x="9233596" y="-2277038"/>
            <a:ext cx="5017590" cy="3161908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07" name="Google Shape;707;p17"/>
          <p:cNvSpPr/>
          <p:nvPr/>
        </p:nvSpPr>
        <p:spPr>
          <a:xfrm rot="7164161" flipH="1">
            <a:off x="-2187934" y="-2139624"/>
            <a:ext cx="5690197" cy="3585762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708" name="Google Shape;708;p17"/>
          <p:cNvGrpSpPr/>
          <p:nvPr/>
        </p:nvGrpSpPr>
        <p:grpSpPr>
          <a:xfrm rot="10800000">
            <a:off x="658467" y="-208128"/>
            <a:ext cx="585004" cy="1030539"/>
            <a:chOff x="4950175" y="2998438"/>
            <a:chExt cx="88725" cy="156300"/>
          </a:xfrm>
        </p:grpSpPr>
        <p:sp>
          <p:nvSpPr>
            <p:cNvPr id="709" name="Google Shape;709;p17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45" name="Google Shape;745;p17"/>
          <p:cNvGrpSpPr/>
          <p:nvPr/>
        </p:nvGrpSpPr>
        <p:grpSpPr>
          <a:xfrm rot="10800000" flipH="1">
            <a:off x="11501639" y="-2685384"/>
            <a:ext cx="481503" cy="4141890"/>
            <a:chOff x="6317900" y="1197313"/>
            <a:chExt cx="180700" cy="1554375"/>
          </a:xfrm>
        </p:grpSpPr>
        <p:sp>
          <p:nvSpPr>
            <p:cNvPr id="746" name="Google Shape;746;p17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52" name="Google Shape;752;p17"/>
          <p:cNvSpPr/>
          <p:nvPr/>
        </p:nvSpPr>
        <p:spPr>
          <a:xfrm rot="-5400000">
            <a:off x="409431" y="3309101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753" name="Google Shape;753;p17"/>
          <p:cNvGrpSpPr/>
          <p:nvPr/>
        </p:nvGrpSpPr>
        <p:grpSpPr>
          <a:xfrm rot="10800000">
            <a:off x="11562650" y="3299085"/>
            <a:ext cx="259201" cy="149612"/>
            <a:chOff x="265900" y="3852516"/>
            <a:chExt cx="194400" cy="112209"/>
          </a:xfrm>
        </p:grpSpPr>
        <p:sp>
          <p:nvSpPr>
            <p:cNvPr id="754" name="Google Shape;754;p1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5" name="Google Shape;755;p1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56" name="Google Shape;756;p17"/>
          <p:cNvSpPr/>
          <p:nvPr/>
        </p:nvSpPr>
        <p:spPr>
          <a:xfrm rot="-7199972">
            <a:off x="4208427" y="5101633"/>
            <a:ext cx="4486800" cy="494019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766763496"/>
      </p:ext>
    </p:extLst>
  </p:cSld>
  <p:clrMapOvr>
    <a:masterClrMapping/>
  </p:clrMapOvr>
  <p:hf sldNum="0"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8"/>
          <p:cNvSpPr txBox="1">
            <a:spLocks noGrp="1"/>
          </p:cNvSpPr>
          <p:nvPr>
            <p:ph type="title"/>
          </p:nvPr>
        </p:nvSpPr>
        <p:spPr>
          <a:xfrm>
            <a:off x="950965" y="593367"/>
            <a:ext cx="10290002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9" name="Google Shape;759;p18"/>
          <p:cNvSpPr txBox="1">
            <a:spLocks noGrp="1"/>
          </p:cNvSpPr>
          <p:nvPr>
            <p:ph type="subTitle" idx="1"/>
          </p:nvPr>
        </p:nvSpPr>
        <p:spPr>
          <a:xfrm>
            <a:off x="960000" y="2540633"/>
            <a:ext cx="10272000" cy="1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0" name="Google Shape;760;p18"/>
          <p:cNvSpPr txBox="1">
            <a:spLocks noGrp="1"/>
          </p:cNvSpPr>
          <p:nvPr>
            <p:ph type="subTitle" idx="2"/>
          </p:nvPr>
        </p:nvSpPr>
        <p:spPr>
          <a:xfrm>
            <a:off x="960000" y="175890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1" name="Google Shape;761;p18"/>
          <p:cNvSpPr/>
          <p:nvPr/>
        </p:nvSpPr>
        <p:spPr>
          <a:xfrm rot="-152928">
            <a:off x="9233596" y="5567052"/>
            <a:ext cx="5017590" cy="3161908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2" name="Google Shape;762;p18"/>
          <p:cNvSpPr/>
          <p:nvPr/>
        </p:nvSpPr>
        <p:spPr>
          <a:xfrm rot="3635839">
            <a:off x="-2187934" y="5005786"/>
            <a:ext cx="5690197" cy="3585762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763" name="Google Shape;763;p18"/>
          <p:cNvGrpSpPr/>
          <p:nvPr/>
        </p:nvGrpSpPr>
        <p:grpSpPr>
          <a:xfrm flipH="1">
            <a:off x="658467" y="5629509"/>
            <a:ext cx="585004" cy="1030539"/>
            <a:chOff x="4950175" y="2998438"/>
            <a:chExt cx="88725" cy="156300"/>
          </a:xfrm>
        </p:grpSpPr>
        <p:sp>
          <p:nvSpPr>
            <p:cNvPr id="764" name="Google Shape;764;p18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00" name="Google Shape;800;p18"/>
          <p:cNvGrpSpPr/>
          <p:nvPr/>
        </p:nvGrpSpPr>
        <p:grpSpPr>
          <a:xfrm>
            <a:off x="11501639" y="4995414"/>
            <a:ext cx="481503" cy="4141890"/>
            <a:chOff x="6317900" y="1197313"/>
            <a:chExt cx="180700" cy="1554375"/>
          </a:xfrm>
        </p:grpSpPr>
        <p:sp>
          <p:nvSpPr>
            <p:cNvPr id="801" name="Google Shape;801;p18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07" name="Google Shape;807;p18"/>
          <p:cNvSpPr/>
          <p:nvPr/>
        </p:nvSpPr>
        <p:spPr>
          <a:xfrm rot="-5400000" flipH="1">
            <a:off x="409431" y="3013217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08" name="Google Shape;808;p18"/>
          <p:cNvGrpSpPr/>
          <p:nvPr/>
        </p:nvGrpSpPr>
        <p:grpSpPr>
          <a:xfrm flipH="1">
            <a:off x="11562650" y="3003223"/>
            <a:ext cx="259201" cy="149612"/>
            <a:chOff x="265900" y="3852516"/>
            <a:chExt cx="194400" cy="112209"/>
          </a:xfrm>
        </p:grpSpPr>
        <p:sp>
          <p:nvSpPr>
            <p:cNvPr id="809" name="Google Shape;809;p1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0" name="Google Shape;810;p1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11" name="Google Shape;811;p18"/>
          <p:cNvGrpSpPr/>
          <p:nvPr/>
        </p:nvGrpSpPr>
        <p:grpSpPr>
          <a:xfrm rot="5400000">
            <a:off x="10753251" y="-1388240"/>
            <a:ext cx="2589992" cy="2697305"/>
            <a:chOff x="4445625" y="1829838"/>
            <a:chExt cx="739125" cy="769750"/>
          </a:xfrm>
        </p:grpSpPr>
        <p:sp>
          <p:nvSpPr>
            <p:cNvPr id="812" name="Google Shape;812;p18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20" name="Google Shape;820;p18"/>
          <p:cNvGrpSpPr/>
          <p:nvPr/>
        </p:nvGrpSpPr>
        <p:grpSpPr>
          <a:xfrm>
            <a:off x="-1144715" y="-1388242"/>
            <a:ext cx="2589992" cy="2697307"/>
            <a:chOff x="4445625" y="1829838"/>
            <a:chExt cx="739125" cy="769750"/>
          </a:xfrm>
        </p:grpSpPr>
        <p:sp>
          <p:nvSpPr>
            <p:cNvPr id="821" name="Google Shape;821;p18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1438226411"/>
      </p:ext>
    </p:extLst>
  </p:cSld>
  <p:clrMapOvr>
    <a:masterClrMapping/>
  </p:clrMapOvr>
  <p:hf sldNum="0"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9"/>
          <p:cNvSpPr txBox="1">
            <a:spLocks noGrp="1"/>
          </p:cNvSpPr>
          <p:nvPr>
            <p:ph type="title"/>
          </p:nvPr>
        </p:nvSpPr>
        <p:spPr>
          <a:xfrm>
            <a:off x="950999" y="593367"/>
            <a:ext cx="10290002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1" name="Google Shape;831;p19"/>
          <p:cNvSpPr txBox="1"/>
          <p:nvPr/>
        </p:nvSpPr>
        <p:spPr>
          <a:xfrm>
            <a:off x="960002" y="2535937"/>
            <a:ext cx="5136000" cy="3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19"/>
          <p:cNvSpPr txBox="1"/>
          <p:nvPr/>
        </p:nvSpPr>
        <p:spPr>
          <a:xfrm>
            <a:off x="960000" y="1767401"/>
            <a:ext cx="10272000" cy="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3" name="Google Shape;833;p19"/>
          <p:cNvSpPr txBox="1"/>
          <p:nvPr/>
        </p:nvSpPr>
        <p:spPr>
          <a:xfrm>
            <a:off x="6096002" y="2535937"/>
            <a:ext cx="5136000" cy="3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19"/>
          <p:cNvSpPr txBox="1">
            <a:spLocks noGrp="1"/>
          </p:cNvSpPr>
          <p:nvPr>
            <p:ph type="subTitle" idx="1"/>
          </p:nvPr>
        </p:nvSpPr>
        <p:spPr>
          <a:xfrm>
            <a:off x="960002" y="2540634"/>
            <a:ext cx="5136000" cy="36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5" name="Google Shape;835;p19"/>
          <p:cNvSpPr txBox="1">
            <a:spLocks noGrp="1"/>
          </p:cNvSpPr>
          <p:nvPr>
            <p:ph type="subTitle" idx="2"/>
          </p:nvPr>
        </p:nvSpPr>
        <p:spPr>
          <a:xfrm>
            <a:off x="6096002" y="2540634"/>
            <a:ext cx="5136000" cy="36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6" name="Google Shape;836;p19"/>
          <p:cNvSpPr/>
          <p:nvPr/>
        </p:nvSpPr>
        <p:spPr>
          <a:xfrm rot="-3599986">
            <a:off x="9819695" y="956353"/>
            <a:ext cx="5758799" cy="3628989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7" name="Google Shape;837;p19"/>
          <p:cNvSpPr/>
          <p:nvPr/>
        </p:nvSpPr>
        <p:spPr>
          <a:xfrm rot="3599986" flipH="1">
            <a:off x="-3617406" y="956353"/>
            <a:ext cx="5758799" cy="3628989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38" name="Google Shape;838;p19"/>
          <p:cNvGrpSpPr/>
          <p:nvPr/>
        </p:nvGrpSpPr>
        <p:grpSpPr>
          <a:xfrm>
            <a:off x="11468933" y="5329725"/>
            <a:ext cx="585004" cy="1030539"/>
            <a:chOff x="4950175" y="2998438"/>
            <a:chExt cx="88725" cy="156300"/>
          </a:xfrm>
        </p:grpSpPr>
        <p:sp>
          <p:nvSpPr>
            <p:cNvPr id="839" name="Google Shape;839;p19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7" name="Google Shape;857;p19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0" name="Google Shape;860;p19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75" name="Google Shape;875;p19"/>
          <p:cNvGrpSpPr/>
          <p:nvPr/>
        </p:nvGrpSpPr>
        <p:grpSpPr>
          <a:xfrm>
            <a:off x="5053078" y="6027646"/>
            <a:ext cx="1854962" cy="1850203"/>
            <a:chOff x="4010510" y="4522646"/>
            <a:chExt cx="1391222" cy="1387652"/>
          </a:xfrm>
        </p:grpSpPr>
        <p:sp>
          <p:nvSpPr>
            <p:cNvPr id="876" name="Google Shape;876;p19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877" name="Google Shape;877;p19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8" name="Google Shape;878;p19"/>
          <p:cNvGrpSpPr/>
          <p:nvPr/>
        </p:nvGrpSpPr>
        <p:grpSpPr>
          <a:xfrm>
            <a:off x="2363867" y="6413489"/>
            <a:ext cx="259201" cy="149612"/>
            <a:chOff x="265900" y="3852516"/>
            <a:chExt cx="194400" cy="112209"/>
          </a:xfrm>
        </p:grpSpPr>
        <p:sp>
          <p:nvSpPr>
            <p:cNvPr id="879" name="Google Shape;879;p1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0" name="Google Shape;880;p1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81" name="Google Shape;881;p19"/>
          <p:cNvGrpSpPr/>
          <p:nvPr/>
        </p:nvGrpSpPr>
        <p:grpSpPr>
          <a:xfrm>
            <a:off x="288771" y="2222034"/>
            <a:ext cx="420767" cy="488999"/>
            <a:chOff x="8558925" y="4522650"/>
            <a:chExt cx="315575" cy="366750"/>
          </a:xfrm>
        </p:grpSpPr>
        <p:grpSp>
          <p:nvGrpSpPr>
            <p:cNvPr id="882" name="Google Shape;882;p1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883" name="Google Shape;883;p1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84" name="Google Shape;884;p1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85" name="Google Shape;885;p1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886" name="Google Shape;886;p1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88" name="Google Shape;888;p1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889" name="Google Shape;889;p1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90" name="Google Shape;890;p1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891" name="Google Shape;891;p19"/>
          <p:cNvSpPr/>
          <p:nvPr/>
        </p:nvSpPr>
        <p:spPr>
          <a:xfrm rot="5400000">
            <a:off x="9457618" y="6423484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92" name="Google Shape;892;p19"/>
          <p:cNvGrpSpPr/>
          <p:nvPr/>
        </p:nvGrpSpPr>
        <p:grpSpPr>
          <a:xfrm>
            <a:off x="-1009197" y="-1249882"/>
            <a:ext cx="1969199" cy="1969200"/>
            <a:chOff x="8632950" y="-311150"/>
            <a:chExt cx="1476900" cy="1476900"/>
          </a:xfrm>
        </p:grpSpPr>
        <p:sp>
          <p:nvSpPr>
            <p:cNvPr id="893" name="Google Shape;893;p1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95" name="Google Shape;895;p19"/>
          <p:cNvGrpSpPr/>
          <p:nvPr/>
        </p:nvGrpSpPr>
        <p:grpSpPr>
          <a:xfrm>
            <a:off x="11232002" y="-1249882"/>
            <a:ext cx="1969199" cy="1969200"/>
            <a:chOff x="8632950" y="-311150"/>
            <a:chExt cx="1476900" cy="1476900"/>
          </a:xfrm>
        </p:grpSpPr>
        <p:sp>
          <p:nvSpPr>
            <p:cNvPr id="896" name="Google Shape;896;p1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533273467"/>
      </p:ext>
    </p:extLst>
  </p:cSld>
  <p:clrMapOvr>
    <a:masterClrMapping/>
  </p:clrMapOvr>
  <p:hf sldNum="0"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"/>
          <p:cNvSpPr txBox="1">
            <a:spLocks noGrp="1"/>
          </p:cNvSpPr>
          <p:nvPr>
            <p:ph type="subTitle" idx="1"/>
          </p:nvPr>
        </p:nvSpPr>
        <p:spPr>
          <a:xfrm>
            <a:off x="1159202" y="2069067"/>
            <a:ext cx="3043199" cy="56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0" name="Google Shape;900;p20"/>
          <p:cNvSpPr txBox="1">
            <a:spLocks noGrp="1"/>
          </p:cNvSpPr>
          <p:nvPr>
            <p:ph type="subTitle" idx="2"/>
          </p:nvPr>
        </p:nvSpPr>
        <p:spPr>
          <a:xfrm>
            <a:off x="4574423" y="2069067"/>
            <a:ext cx="3043199" cy="56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1" name="Google Shape;901;p20"/>
          <p:cNvSpPr txBox="1">
            <a:spLocks noGrp="1"/>
          </p:cNvSpPr>
          <p:nvPr>
            <p:ph type="subTitle" idx="3"/>
          </p:nvPr>
        </p:nvSpPr>
        <p:spPr>
          <a:xfrm>
            <a:off x="7989667" y="2069067"/>
            <a:ext cx="3043199" cy="56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2" name="Google Shape;902;p20"/>
          <p:cNvSpPr txBox="1">
            <a:spLocks noGrp="1"/>
          </p:cNvSpPr>
          <p:nvPr>
            <p:ph type="subTitle" idx="4"/>
          </p:nvPr>
        </p:nvSpPr>
        <p:spPr>
          <a:xfrm>
            <a:off x="1159202" y="2631677"/>
            <a:ext cx="3043199" cy="2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3" name="Google Shape;903;p20"/>
          <p:cNvSpPr txBox="1">
            <a:spLocks noGrp="1"/>
          </p:cNvSpPr>
          <p:nvPr>
            <p:ph type="subTitle" idx="5"/>
          </p:nvPr>
        </p:nvSpPr>
        <p:spPr>
          <a:xfrm>
            <a:off x="4574412" y="2631468"/>
            <a:ext cx="3043199" cy="2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4" name="Google Shape;904;p20"/>
          <p:cNvSpPr txBox="1">
            <a:spLocks noGrp="1"/>
          </p:cNvSpPr>
          <p:nvPr>
            <p:ph type="subTitle" idx="6"/>
          </p:nvPr>
        </p:nvSpPr>
        <p:spPr>
          <a:xfrm>
            <a:off x="7989633" y="2631524"/>
            <a:ext cx="3043199" cy="2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5" name="Google Shape;905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6" name="Google Shape;906;p20"/>
          <p:cNvSpPr/>
          <p:nvPr/>
        </p:nvSpPr>
        <p:spPr>
          <a:xfrm rot="6317200">
            <a:off x="10337724" y="-1494927"/>
            <a:ext cx="4486787" cy="4940181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07" name="Google Shape;907;p20"/>
          <p:cNvSpPr/>
          <p:nvPr/>
        </p:nvSpPr>
        <p:spPr>
          <a:xfrm rot="6256533">
            <a:off x="-3164741" y="3574404"/>
            <a:ext cx="5758709" cy="362893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08" name="Google Shape;908;p20"/>
          <p:cNvGrpSpPr/>
          <p:nvPr/>
        </p:nvGrpSpPr>
        <p:grpSpPr>
          <a:xfrm rot="5400000">
            <a:off x="5978570" y="6144767"/>
            <a:ext cx="420767" cy="488999"/>
            <a:chOff x="8558925" y="4522650"/>
            <a:chExt cx="315575" cy="366750"/>
          </a:xfrm>
        </p:grpSpPr>
        <p:grpSp>
          <p:nvGrpSpPr>
            <p:cNvPr id="909" name="Google Shape;909;p20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10" name="Google Shape;910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12" name="Google Shape;912;p20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913" name="Google Shape;913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15" name="Google Shape;915;p20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16" name="Google Shape;916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918" name="Google Shape;918;p20"/>
          <p:cNvGrpSpPr/>
          <p:nvPr/>
        </p:nvGrpSpPr>
        <p:grpSpPr>
          <a:xfrm rot="10800000" flipH="1">
            <a:off x="277601" y="1044355"/>
            <a:ext cx="259201" cy="149612"/>
            <a:chOff x="265900" y="3852516"/>
            <a:chExt cx="194400" cy="112209"/>
          </a:xfrm>
        </p:grpSpPr>
        <p:sp>
          <p:nvSpPr>
            <p:cNvPr id="919" name="Google Shape;919;p20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0" name="Google Shape;920;p20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921" name="Google Shape;921;p20"/>
          <p:cNvGrpSpPr/>
          <p:nvPr/>
        </p:nvGrpSpPr>
        <p:grpSpPr>
          <a:xfrm flipH="1">
            <a:off x="277598" y="5485943"/>
            <a:ext cx="585004" cy="1030539"/>
            <a:chOff x="4950175" y="2998438"/>
            <a:chExt cx="88725" cy="156300"/>
          </a:xfrm>
        </p:grpSpPr>
        <p:sp>
          <p:nvSpPr>
            <p:cNvPr id="922" name="Google Shape;922;p2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958" name="Google Shape;958;p20"/>
          <p:cNvGrpSpPr/>
          <p:nvPr/>
        </p:nvGrpSpPr>
        <p:grpSpPr>
          <a:xfrm>
            <a:off x="10703719" y="-1249867"/>
            <a:ext cx="1969199" cy="1969200"/>
            <a:chOff x="8632950" y="-311150"/>
            <a:chExt cx="1476900" cy="1476900"/>
          </a:xfrm>
        </p:grpSpPr>
        <p:sp>
          <p:nvSpPr>
            <p:cNvPr id="959" name="Google Shape;959;p20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961" name="Google Shape;961;p20"/>
          <p:cNvSpPr/>
          <p:nvPr/>
        </p:nvSpPr>
        <p:spPr>
          <a:xfrm rot="435267">
            <a:off x="10292632" y="6051381"/>
            <a:ext cx="1659399" cy="1653900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962" name="Google Shape;962;p20"/>
          <p:cNvCxnSpPr/>
          <p:nvPr/>
        </p:nvCxnSpPr>
        <p:spPr>
          <a:xfrm rot="436104" flipH="1">
            <a:off x="10394871" y="6247308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20"/>
          <p:cNvSpPr/>
          <p:nvPr/>
        </p:nvSpPr>
        <p:spPr>
          <a:xfrm rot="5400000" flipH="1">
            <a:off x="11736756" y="4107767"/>
            <a:ext cx="149600" cy="1296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1158220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95129">
            <a:off x="-2147427" y="5704120"/>
            <a:ext cx="10232528" cy="24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6332849" y="2759416"/>
            <a:ext cx="48992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2"/>
          </p:nvPr>
        </p:nvSpPr>
        <p:spPr>
          <a:xfrm>
            <a:off x="6332846" y="2118651"/>
            <a:ext cx="4899200" cy="536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3"/>
          </p:nvPr>
        </p:nvSpPr>
        <p:spPr>
          <a:xfrm>
            <a:off x="6332849" y="4726417"/>
            <a:ext cx="48992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4"/>
          </p:nvPr>
        </p:nvSpPr>
        <p:spPr>
          <a:xfrm>
            <a:off x="6332846" y="4085644"/>
            <a:ext cx="4899200" cy="536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5"/>
          </p:nvPr>
        </p:nvSpPr>
        <p:spPr>
          <a:xfrm>
            <a:off x="959951" y="2759416"/>
            <a:ext cx="4899200" cy="785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6"/>
          </p:nvPr>
        </p:nvSpPr>
        <p:spPr>
          <a:xfrm>
            <a:off x="959951" y="2118651"/>
            <a:ext cx="4899200" cy="536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7"/>
          </p:nvPr>
        </p:nvSpPr>
        <p:spPr>
          <a:xfrm>
            <a:off x="959951" y="4726417"/>
            <a:ext cx="48992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8"/>
          </p:nvPr>
        </p:nvSpPr>
        <p:spPr>
          <a:xfrm>
            <a:off x="959951" y="4085644"/>
            <a:ext cx="4899200" cy="536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923998"/>
      </p:ext>
    </p:extLst>
  </p:cSld>
  <p:clrMapOvr>
    <a:masterClrMapping/>
  </p:clrMapOvr>
  <p:hf sldNum="0"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1"/>
          <p:cNvSpPr txBox="1">
            <a:spLocks noGrp="1"/>
          </p:cNvSpPr>
          <p:nvPr>
            <p:ph type="ctrTitle"/>
          </p:nvPr>
        </p:nvSpPr>
        <p:spPr>
          <a:xfrm>
            <a:off x="3891067" y="720000"/>
            <a:ext cx="4410001" cy="1368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6" name="Google Shape;966;p21"/>
          <p:cNvSpPr txBox="1">
            <a:spLocks noGrp="1"/>
          </p:cNvSpPr>
          <p:nvPr>
            <p:ph type="subTitle" idx="1"/>
          </p:nvPr>
        </p:nvSpPr>
        <p:spPr>
          <a:xfrm>
            <a:off x="3890936" y="2235068"/>
            <a:ext cx="4410001" cy="5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7" name="Google Shape;967;p21"/>
          <p:cNvSpPr txBox="1">
            <a:spLocks noGrp="1"/>
          </p:cNvSpPr>
          <p:nvPr>
            <p:ph type="subTitle" idx="2"/>
          </p:nvPr>
        </p:nvSpPr>
        <p:spPr>
          <a:xfrm>
            <a:off x="3890936" y="2774444"/>
            <a:ext cx="4410001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8" name="Google Shape;968;p21"/>
          <p:cNvSpPr txBox="1"/>
          <p:nvPr/>
        </p:nvSpPr>
        <p:spPr>
          <a:xfrm>
            <a:off x="2270233" y="4715367"/>
            <a:ext cx="7651601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9" name="Google Shape;969;p21"/>
          <p:cNvSpPr/>
          <p:nvPr/>
        </p:nvSpPr>
        <p:spPr>
          <a:xfrm rot="-9899986">
            <a:off x="10351069" y="2850643"/>
            <a:ext cx="4486805" cy="4940201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0" name="Google Shape;970;p21"/>
          <p:cNvSpPr/>
          <p:nvPr/>
        </p:nvSpPr>
        <p:spPr>
          <a:xfrm rot="3600027" flipH="1">
            <a:off x="-2062840" y="1040380"/>
            <a:ext cx="5509134" cy="3471660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71" name="Google Shape;971;p21"/>
          <p:cNvGrpSpPr/>
          <p:nvPr/>
        </p:nvGrpSpPr>
        <p:grpSpPr>
          <a:xfrm rot="10800000" flipH="1">
            <a:off x="5794267" y="6443689"/>
            <a:ext cx="259201" cy="149612"/>
            <a:chOff x="265900" y="3852516"/>
            <a:chExt cx="194400" cy="112209"/>
          </a:xfrm>
        </p:grpSpPr>
        <p:sp>
          <p:nvSpPr>
            <p:cNvPr id="972" name="Google Shape;972;p2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3" name="Google Shape;973;p2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974" name="Google Shape;974;p21"/>
          <p:cNvSpPr/>
          <p:nvPr/>
        </p:nvSpPr>
        <p:spPr>
          <a:xfrm rot="435267">
            <a:off x="9885999" y="-632186"/>
            <a:ext cx="1659399" cy="1653900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75" name="Google Shape;975;p21"/>
          <p:cNvGrpSpPr/>
          <p:nvPr/>
        </p:nvGrpSpPr>
        <p:grpSpPr>
          <a:xfrm>
            <a:off x="11533522" y="5494515"/>
            <a:ext cx="481503" cy="4141890"/>
            <a:chOff x="6317900" y="1197313"/>
            <a:chExt cx="180700" cy="1554375"/>
          </a:xfrm>
        </p:grpSpPr>
        <p:sp>
          <p:nvSpPr>
            <p:cNvPr id="976" name="Google Shape;97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982" name="Google Shape;982;p21"/>
          <p:cNvCxnSpPr/>
          <p:nvPr/>
        </p:nvCxnSpPr>
        <p:spPr>
          <a:xfrm rot="436104" flipH="1">
            <a:off x="10585373" y="-184002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21"/>
          <p:cNvSpPr/>
          <p:nvPr/>
        </p:nvSpPr>
        <p:spPr>
          <a:xfrm rot="435267">
            <a:off x="1001346" y="6242915"/>
            <a:ext cx="1659399" cy="1653900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984" name="Google Shape;984;p21"/>
          <p:cNvCxnSpPr/>
          <p:nvPr/>
        </p:nvCxnSpPr>
        <p:spPr>
          <a:xfrm rot="436104" flipH="1">
            <a:off x="1052723" y="6500165"/>
            <a:ext cx="951646" cy="9342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5" name="Google Shape;985;p21"/>
          <p:cNvGrpSpPr/>
          <p:nvPr/>
        </p:nvGrpSpPr>
        <p:grpSpPr>
          <a:xfrm rot="10800000">
            <a:off x="206220" y="-2202670"/>
            <a:ext cx="481503" cy="4141890"/>
            <a:chOff x="6317900" y="1197313"/>
            <a:chExt cx="180700" cy="1554375"/>
          </a:xfrm>
        </p:grpSpPr>
        <p:sp>
          <p:nvSpPr>
            <p:cNvPr id="986" name="Google Shape;98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1805403754"/>
      </p:ext>
    </p:extLst>
  </p:cSld>
  <p:clrMapOvr>
    <a:masterClrMapping/>
  </p:clrMapOvr>
  <p:hf sldNum="0"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2"/>
          <p:cNvSpPr/>
          <p:nvPr/>
        </p:nvSpPr>
        <p:spPr>
          <a:xfrm rot="-1799972">
            <a:off x="-2787190" y="-207483"/>
            <a:ext cx="4486801" cy="494019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94" name="Google Shape;994;p22"/>
          <p:cNvSpPr/>
          <p:nvPr/>
        </p:nvSpPr>
        <p:spPr>
          <a:xfrm rot="9000028">
            <a:off x="10494350" y="2683425"/>
            <a:ext cx="4486801" cy="494019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30370" y="5655768"/>
            <a:ext cx="420767" cy="488999"/>
            <a:chOff x="8558925" y="4522650"/>
            <a:chExt cx="315575" cy="366750"/>
          </a:xfrm>
        </p:grpSpPr>
        <p:grpSp>
          <p:nvGrpSpPr>
            <p:cNvPr id="996" name="Google Shape;996;p22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98" name="Google Shape;998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99" name="Google Shape;999;p22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00" name="Google Shape;1000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01" name="Google Shape;1001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002" name="Google Shape;1002;p22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03" name="Google Shape;1003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04" name="Google Shape;1004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005" name="Google Shape;1005;p22"/>
          <p:cNvGrpSpPr/>
          <p:nvPr/>
        </p:nvGrpSpPr>
        <p:grpSpPr>
          <a:xfrm flipH="1">
            <a:off x="11639499" y="1269155"/>
            <a:ext cx="259201" cy="149612"/>
            <a:chOff x="265900" y="3852516"/>
            <a:chExt cx="194400" cy="112209"/>
          </a:xfrm>
        </p:grpSpPr>
        <p:sp>
          <p:nvSpPr>
            <p:cNvPr id="1006" name="Google Shape;1006;p2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7" name="Google Shape;1007;p2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08" name="Google Shape;1008;p22"/>
          <p:cNvGrpSpPr/>
          <p:nvPr/>
        </p:nvGrpSpPr>
        <p:grpSpPr>
          <a:xfrm>
            <a:off x="-1018232" y="-667367"/>
            <a:ext cx="1969199" cy="1969200"/>
            <a:chOff x="8632950" y="-311150"/>
            <a:chExt cx="1476900" cy="1476900"/>
          </a:xfrm>
        </p:grpSpPr>
        <p:sp>
          <p:nvSpPr>
            <p:cNvPr id="1009" name="Google Shape;1009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11" name="Google Shape;1011;p22"/>
          <p:cNvGrpSpPr/>
          <p:nvPr/>
        </p:nvGrpSpPr>
        <p:grpSpPr>
          <a:xfrm>
            <a:off x="11241037" y="5556134"/>
            <a:ext cx="1969199" cy="1969200"/>
            <a:chOff x="8632950" y="-311150"/>
            <a:chExt cx="1476900" cy="1476900"/>
          </a:xfrm>
        </p:grpSpPr>
        <p:sp>
          <p:nvSpPr>
            <p:cNvPr id="1012" name="Google Shape;1012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14" name="Google Shape;1014;p22"/>
          <p:cNvGrpSpPr/>
          <p:nvPr/>
        </p:nvGrpSpPr>
        <p:grpSpPr>
          <a:xfrm>
            <a:off x="4705713" y="5953229"/>
            <a:ext cx="2054244" cy="1850203"/>
            <a:chOff x="3632834" y="4464921"/>
            <a:chExt cx="1540684" cy="1387652"/>
          </a:xfrm>
        </p:grpSpPr>
        <p:sp>
          <p:nvSpPr>
            <p:cNvPr id="1015" name="Google Shape;1015;p22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1016" name="Google Shape;1016;p22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52752555"/>
      </p:ext>
    </p:extLst>
  </p:cSld>
  <p:clrMapOvr>
    <a:masterClrMapping/>
  </p:clrMapOvr>
  <p:hf sldNum="0"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3"/>
          <p:cNvSpPr/>
          <p:nvPr/>
        </p:nvSpPr>
        <p:spPr>
          <a:xfrm rot="9900003">
            <a:off x="-2282715" y="-1385422"/>
            <a:ext cx="5758686" cy="362892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9" name="Google Shape;1019;p23"/>
          <p:cNvSpPr/>
          <p:nvPr/>
        </p:nvSpPr>
        <p:spPr>
          <a:xfrm rot="5400000">
            <a:off x="9805114" y="-1989720"/>
            <a:ext cx="3720766" cy="4096672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020" name="Google Shape;1020;p23"/>
          <p:cNvGrpSpPr/>
          <p:nvPr/>
        </p:nvGrpSpPr>
        <p:grpSpPr>
          <a:xfrm>
            <a:off x="-1103290" y="5535297"/>
            <a:ext cx="2054244" cy="1850203"/>
            <a:chOff x="3632834" y="4464921"/>
            <a:chExt cx="1540684" cy="1387652"/>
          </a:xfrm>
        </p:grpSpPr>
        <p:sp>
          <p:nvSpPr>
            <p:cNvPr id="1021" name="Google Shape;1021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1022" name="Google Shape;1022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3" name="Google Shape;1023;p23"/>
          <p:cNvGrpSpPr/>
          <p:nvPr/>
        </p:nvGrpSpPr>
        <p:grpSpPr>
          <a:xfrm>
            <a:off x="10525210" y="5535297"/>
            <a:ext cx="2054244" cy="1850203"/>
            <a:chOff x="3632834" y="4464921"/>
            <a:chExt cx="1540684" cy="1387652"/>
          </a:xfrm>
        </p:grpSpPr>
        <p:sp>
          <p:nvSpPr>
            <p:cNvPr id="1024" name="Google Shape;1024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1025" name="Google Shape;1025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6" name="Google Shape;1026;p23"/>
          <p:cNvGrpSpPr/>
          <p:nvPr/>
        </p:nvGrpSpPr>
        <p:grpSpPr>
          <a:xfrm rot="10800000" flipH="1">
            <a:off x="11500055" y="-1453321"/>
            <a:ext cx="481503" cy="4141890"/>
            <a:chOff x="6317900" y="1197313"/>
            <a:chExt cx="180700" cy="1554375"/>
          </a:xfrm>
        </p:grpSpPr>
        <p:sp>
          <p:nvSpPr>
            <p:cNvPr id="1027" name="Google Shape;1027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33" name="Google Shape;1033;p23"/>
          <p:cNvGrpSpPr/>
          <p:nvPr/>
        </p:nvGrpSpPr>
        <p:grpSpPr>
          <a:xfrm rot="10800000">
            <a:off x="210419" y="-2525520"/>
            <a:ext cx="481503" cy="4141890"/>
            <a:chOff x="6317900" y="1197313"/>
            <a:chExt cx="180700" cy="1554375"/>
          </a:xfrm>
        </p:grpSpPr>
        <p:sp>
          <p:nvSpPr>
            <p:cNvPr id="1034" name="Google Shape;1034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40" name="Google Shape;1040;p23"/>
          <p:cNvGrpSpPr/>
          <p:nvPr/>
        </p:nvGrpSpPr>
        <p:grpSpPr>
          <a:xfrm rot="-5400000">
            <a:off x="11530434" y="3986600"/>
            <a:ext cx="420767" cy="488999"/>
            <a:chOff x="8558925" y="4522650"/>
            <a:chExt cx="315575" cy="366750"/>
          </a:xfrm>
        </p:grpSpPr>
        <p:grpSp>
          <p:nvGrpSpPr>
            <p:cNvPr id="1041" name="Google Shape;1041;p2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044" name="Google Shape;1044;p2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45" name="Google Shape;1045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047" name="Google Shape;1047;p2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48" name="Google Shape;1048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050" name="Google Shape;1050;p23"/>
          <p:cNvGrpSpPr/>
          <p:nvPr/>
        </p:nvGrpSpPr>
        <p:grpSpPr>
          <a:xfrm rot="10800000" flipH="1">
            <a:off x="277601" y="4156289"/>
            <a:ext cx="259201" cy="149612"/>
            <a:chOff x="265900" y="3852516"/>
            <a:chExt cx="194400" cy="112209"/>
          </a:xfrm>
        </p:grpSpPr>
        <p:sp>
          <p:nvSpPr>
            <p:cNvPr id="1051" name="Google Shape;1051;p2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2" name="Google Shape;1052;p2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300060697"/>
      </p:ext>
    </p:extLst>
  </p:cSld>
  <p:clrMapOvr>
    <a:masterClrMapping/>
  </p:clrMapOvr>
  <p:hf sldNum="0"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4" y="782116"/>
            <a:ext cx="10994759" cy="610822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4" y="1596541"/>
            <a:ext cx="10994759" cy="488655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6495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2530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6"/>
          <p:cNvSpPr txBox="1">
            <a:spLocks noGrp="1"/>
          </p:cNvSpPr>
          <p:nvPr>
            <p:ph type="title"/>
          </p:nvPr>
        </p:nvSpPr>
        <p:spPr>
          <a:xfrm>
            <a:off x="1397803" y="431801"/>
            <a:ext cx="9396401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605694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563618" y="55155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2"/>
          <p:cNvSpPr/>
          <p:nvPr/>
        </p:nvSpPr>
        <p:spPr>
          <a:xfrm>
            <a:off x="8482370" y="-13424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963166" y="-442066"/>
            <a:ext cx="11807402" cy="4857599"/>
            <a:chOff x="722375" y="-331550"/>
            <a:chExt cx="8855550" cy="3643200"/>
          </a:xfrm>
        </p:grpSpPr>
        <p:sp>
          <p:nvSpPr>
            <p:cNvPr id="12" name="Google Shape;12;p2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3778832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2"/>
          <p:cNvGrpSpPr/>
          <p:nvPr/>
        </p:nvGrpSpPr>
        <p:grpSpPr>
          <a:xfrm>
            <a:off x="348567" y="1860701"/>
            <a:ext cx="342800" cy="4621068"/>
            <a:chOff x="261425" y="1395525"/>
            <a:chExt cx="257100" cy="3465800"/>
          </a:xfrm>
        </p:grpSpPr>
        <p:sp>
          <p:nvSpPr>
            <p:cNvPr id="19" name="Google Shape;19;p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456051" y="35747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2" name="Google Shape;22;p2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23" name="Google Shape;23;p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691368" y="2956702"/>
            <a:ext cx="342800" cy="2429066"/>
            <a:chOff x="829225" y="2863075"/>
            <a:chExt cx="257100" cy="1821800"/>
          </a:xfrm>
        </p:grpSpPr>
        <p:sp>
          <p:nvSpPr>
            <p:cNvPr id="26" name="Google Shape;26;p2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572569" y="1439333"/>
            <a:ext cx="9046802" cy="2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572603" y="3778833"/>
            <a:ext cx="9046802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1651043"/>
      </p:ext>
    </p:extLst>
  </p:cSld>
  <p:clrMapOvr>
    <a:masterClrMapping/>
  </p:clrMapOvr>
  <p:hf sldNum="0"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3067632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 flipH="1">
            <a:off x="11612902" y="1860701"/>
            <a:ext cx="342800" cy="4621068"/>
            <a:chOff x="261425" y="1395525"/>
            <a:chExt cx="257100" cy="3465800"/>
          </a:xfrm>
        </p:grpSpPr>
        <p:sp>
          <p:nvSpPr>
            <p:cNvPr id="33" name="Google Shape;33;p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348569" y="-782732"/>
            <a:ext cx="12460932" cy="5236933"/>
            <a:chOff x="722375" y="-331550"/>
            <a:chExt cx="9345700" cy="3927700"/>
          </a:xfrm>
        </p:grpSpPr>
        <p:sp>
          <p:nvSpPr>
            <p:cNvPr id="36" name="Google Shape;36;p3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148150" y="1156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30275" y="20583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316875" y="1156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1" name="Google Shape;41;p3"/>
          <p:cNvGrpSpPr/>
          <p:nvPr/>
        </p:nvGrpSpPr>
        <p:grpSpPr>
          <a:xfrm flipH="1">
            <a:off x="348567" y="894534"/>
            <a:ext cx="342800" cy="4621068"/>
            <a:chOff x="261425" y="1395525"/>
            <a:chExt cx="257100" cy="3465800"/>
          </a:xfrm>
        </p:grpSpPr>
        <p:sp>
          <p:nvSpPr>
            <p:cNvPr id="42" name="Google Shape;42;p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790353" y="449643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3"/>
          <p:cNvSpPr/>
          <p:nvPr/>
        </p:nvSpPr>
        <p:spPr>
          <a:xfrm>
            <a:off x="7222817" y="34598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3"/>
          <p:cNvSpPr/>
          <p:nvPr/>
        </p:nvSpPr>
        <p:spPr>
          <a:xfrm>
            <a:off x="707469" y="-1406841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7" name="Google Shape;47;p3"/>
          <p:cNvGrpSpPr/>
          <p:nvPr/>
        </p:nvGrpSpPr>
        <p:grpSpPr>
          <a:xfrm flipH="1">
            <a:off x="11270101" y="2956702"/>
            <a:ext cx="342800" cy="2429066"/>
            <a:chOff x="829225" y="2863075"/>
            <a:chExt cx="257100" cy="1821800"/>
          </a:xfrm>
        </p:grpSpPr>
        <p:sp>
          <p:nvSpPr>
            <p:cNvPr id="48" name="Google Shape;48;p3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2587034" y="2486205"/>
            <a:ext cx="7017999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061136" y="1537561"/>
            <a:ext cx="20696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80479480"/>
      </p:ext>
    </p:extLst>
  </p:cSld>
  <p:clrMapOvr>
    <a:masterClrMapping/>
  </p:clrMapOvr>
  <p:hf sldNum="0"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963170" y="1583467"/>
            <a:ext cx="10265600" cy="1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4"/>
          <p:cNvSpPr/>
          <p:nvPr/>
        </p:nvSpPr>
        <p:spPr>
          <a:xfrm>
            <a:off x="602553" y="39606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" name="Google Shape;56;p4"/>
          <p:cNvSpPr/>
          <p:nvPr/>
        </p:nvSpPr>
        <p:spPr>
          <a:xfrm>
            <a:off x="8563618" y="55155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" name="Google Shape;57;p4"/>
          <p:cNvSpPr/>
          <p:nvPr/>
        </p:nvSpPr>
        <p:spPr>
          <a:xfrm>
            <a:off x="8482370" y="-13424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8" name="Google Shape;58;p4"/>
          <p:cNvGrpSpPr/>
          <p:nvPr/>
        </p:nvGrpSpPr>
        <p:grpSpPr>
          <a:xfrm>
            <a:off x="121136" y="1824133"/>
            <a:ext cx="342800" cy="4621068"/>
            <a:chOff x="261425" y="1395525"/>
            <a:chExt cx="257100" cy="3465800"/>
          </a:xfrm>
        </p:grpSpPr>
        <p:sp>
          <p:nvSpPr>
            <p:cNvPr id="59" name="Google Shape;59;p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1" name="Google Shape;61;p4"/>
          <p:cNvGrpSpPr/>
          <p:nvPr/>
        </p:nvGrpSpPr>
        <p:grpSpPr>
          <a:xfrm>
            <a:off x="690167" y="4210434"/>
            <a:ext cx="342800" cy="2429066"/>
            <a:chOff x="829225" y="2863075"/>
            <a:chExt cx="257100" cy="1821800"/>
          </a:xfrm>
        </p:grpSpPr>
        <p:sp>
          <p:nvSpPr>
            <p:cNvPr id="62" name="Google Shape;62;p4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4" name="Google Shape;64;p4"/>
          <p:cNvGrpSpPr/>
          <p:nvPr/>
        </p:nvGrpSpPr>
        <p:grpSpPr>
          <a:xfrm>
            <a:off x="306968" y="-442066"/>
            <a:ext cx="12463600" cy="4857599"/>
            <a:chOff x="230225" y="-331550"/>
            <a:chExt cx="9347700" cy="3643200"/>
          </a:xfrm>
        </p:grpSpPr>
        <p:sp>
          <p:nvSpPr>
            <p:cNvPr id="65" name="Google Shape;65;p4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30225" y="17738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463936" y="2920134"/>
            <a:ext cx="342800" cy="2429066"/>
            <a:chOff x="829225" y="2863075"/>
            <a:chExt cx="257100" cy="1821800"/>
          </a:xfrm>
        </p:grpSpPr>
        <p:sp>
          <p:nvSpPr>
            <p:cNvPr id="71" name="Google Shape;71;p4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74" name="Google Shape;74;p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6" name="Google Shape;76;p4"/>
          <p:cNvGrpSpPr/>
          <p:nvPr/>
        </p:nvGrpSpPr>
        <p:grpSpPr>
          <a:xfrm>
            <a:off x="11385185" y="3398268"/>
            <a:ext cx="342800" cy="2443167"/>
            <a:chOff x="1365450" y="3205275"/>
            <a:chExt cx="257100" cy="1832375"/>
          </a:xfrm>
        </p:grpSpPr>
        <p:sp>
          <p:nvSpPr>
            <p:cNvPr id="77" name="Google Shape;77;p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8563637" y="-3005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481502388"/>
      </p:ext>
    </p:extLst>
  </p:cSld>
  <p:clrMapOvr>
    <a:masterClrMapping/>
  </p:clrMapOvr>
  <p:hf sldNum="0"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4388433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flipH="1">
            <a:off x="277569" y="3010369"/>
            <a:ext cx="342800" cy="4621068"/>
            <a:chOff x="261425" y="1395525"/>
            <a:chExt cx="257100" cy="3465800"/>
          </a:xfrm>
        </p:grpSpPr>
        <p:sp>
          <p:nvSpPr>
            <p:cNvPr id="84" name="Google Shape;84;p5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6" name="Google Shape;86;p5"/>
          <p:cNvGrpSpPr/>
          <p:nvPr/>
        </p:nvGrpSpPr>
        <p:grpSpPr>
          <a:xfrm flipH="1">
            <a:off x="620351" y="1429169"/>
            <a:ext cx="342800" cy="2443167"/>
            <a:chOff x="1365450" y="3205275"/>
            <a:chExt cx="257100" cy="1832375"/>
          </a:xfrm>
        </p:grpSpPr>
        <p:sp>
          <p:nvSpPr>
            <p:cNvPr id="87" name="Google Shape;87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9" name="Google Shape;89;p5"/>
          <p:cNvGrpSpPr/>
          <p:nvPr/>
        </p:nvGrpSpPr>
        <p:grpSpPr>
          <a:xfrm flipH="1">
            <a:off x="11492802" y="1366835"/>
            <a:ext cx="342800" cy="4621068"/>
            <a:chOff x="261425" y="1395525"/>
            <a:chExt cx="257100" cy="3465800"/>
          </a:xfrm>
        </p:grpSpPr>
        <p:sp>
          <p:nvSpPr>
            <p:cNvPr id="90" name="Google Shape;90;p5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92" name="Google Shape;92;p5"/>
          <p:cNvGrpSpPr/>
          <p:nvPr/>
        </p:nvGrpSpPr>
        <p:grpSpPr>
          <a:xfrm flipH="1">
            <a:off x="11787220" y="4137268"/>
            <a:ext cx="342800" cy="2443167"/>
            <a:chOff x="1365450" y="3205275"/>
            <a:chExt cx="257100" cy="1832375"/>
          </a:xfrm>
        </p:grpSpPr>
        <p:sp>
          <p:nvSpPr>
            <p:cNvPr id="93" name="Google Shape;93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95" name="Google Shape;95;p5"/>
          <p:cNvGrpSpPr/>
          <p:nvPr/>
        </p:nvGrpSpPr>
        <p:grpSpPr>
          <a:xfrm flipH="1">
            <a:off x="9564720" y="5509968"/>
            <a:ext cx="342800" cy="2443167"/>
            <a:chOff x="1365450" y="3205275"/>
            <a:chExt cx="257100" cy="1832375"/>
          </a:xfrm>
        </p:grpSpPr>
        <p:sp>
          <p:nvSpPr>
            <p:cNvPr id="96" name="Google Shape;96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98" name="Google Shape;98;p5"/>
          <p:cNvGrpSpPr/>
          <p:nvPr/>
        </p:nvGrpSpPr>
        <p:grpSpPr>
          <a:xfrm flipH="1">
            <a:off x="5988155" y="5005702"/>
            <a:ext cx="342800" cy="2443167"/>
            <a:chOff x="1365450" y="3205275"/>
            <a:chExt cx="257100" cy="1832375"/>
          </a:xfrm>
        </p:grpSpPr>
        <p:sp>
          <p:nvSpPr>
            <p:cNvPr id="99" name="Google Shape;99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1" name="Google Shape;101;p5"/>
          <p:cNvGrpSpPr/>
          <p:nvPr/>
        </p:nvGrpSpPr>
        <p:grpSpPr>
          <a:xfrm flipH="1">
            <a:off x="4755521" y="6042236"/>
            <a:ext cx="342800" cy="2443167"/>
            <a:chOff x="1365450" y="3205275"/>
            <a:chExt cx="257100" cy="1832375"/>
          </a:xfrm>
        </p:grpSpPr>
        <p:sp>
          <p:nvSpPr>
            <p:cNvPr id="102" name="Google Shape;102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4" name="Google Shape;104;p5"/>
          <p:cNvSpPr/>
          <p:nvPr/>
        </p:nvSpPr>
        <p:spPr>
          <a:xfrm>
            <a:off x="1671785" y="52145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5" name="Google Shape;105;p5"/>
          <p:cNvSpPr/>
          <p:nvPr/>
        </p:nvSpPr>
        <p:spPr>
          <a:xfrm>
            <a:off x="9296387" y="48999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106;p5"/>
          <p:cNvSpPr/>
          <p:nvPr/>
        </p:nvSpPr>
        <p:spPr>
          <a:xfrm>
            <a:off x="1218868" y="-1728941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07" name="Google Shape;107;p5"/>
          <p:cNvGrpSpPr/>
          <p:nvPr/>
        </p:nvGrpSpPr>
        <p:grpSpPr>
          <a:xfrm>
            <a:off x="2" y="-498467"/>
            <a:ext cx="11807402" cy="4914000"/>
            <a:chOff x="722375" y="-373850"/>
            <a:chExt cx="8855550" cy="3685500"/>
          </a:xfrm>
        </p:grpSpPr>
        <p:sp>
          <p:nvSpPr>
            <p:cNvPr id="108" name="Google Shape;108;p5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4658000" y="-3738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3" name="Google Shape;113;p5"/>
          <p:cNvSpPr/>
          <p:nvPr/>
        </p:nvSpPr>
        <p:spPr>
          <a:xfrm>
            <a:off x="2086450" y="3957000"/>
            <a:ext cx="3630002" cy="29876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418083" y="3561237"/>
            <a:ext cx="4171199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6602650" y="3561237"/>
            <a:ext cx="4171199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1418083" y="3010368"/>
            <a:ext cx="4171199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4"/>
          </p:nvPr>
        </p:nvSpPr>
        <p:spPr>
          <a:xfrm>
            <a:off x="6602650" y="3010368"/>
            <a:ext cx="4171199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8580798" y="3957000"/>
            <a:ext cx="3254799" cy="26788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9408031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5225201" y="3099814"/>
            <a:ext cx="6006801" cy="6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960040" y="3102213"/>
            <a:ext cx="4108799" cy="6868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3"/>
          </p:nvPr>
        </p:nvSpPr>
        <p:spPr>
          <a:xfrm>
            <a:off x="5225201" y="4668361"/>
            <a:ext cx="6006801" cy="6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4"/>
          </p:nvPr>
        </p:nvSpPr>
        <p:spPr>
          <a:xfrm>
            <a:off x="960040" y="4669161"/>
            <a:ext cx="4108799" cy="6868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5"/>
          </p:nvPr>
        </p:nvSpPr>
        <p:spPr>
          <a:xfrm>
            <a:off x="5225201" y="1535267"/>
            <a:ext cx="6006801" cy="682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6"/>
          </p:nvPr>
        </p:nvSpPr>
        <p:spPr>
          <a:xfrm>
            <a:off x="960036" y="1535268"/>
            <a:ext cx="4108799" cy="6868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7"/>
          </p:nvPr>
        </p:nvSpPr>
        <p:spPr>
          <a:xfrm>
            <a:off x="5225201" y="2315541"/>
            <a:ext cx="6006801" cy="6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8"/>
          </p:nvPr>
        </p:nvSpPr>
        <p:spPr>
          <a:xfrm>
            <a:off x="960036" y="2318740"/>
            <a:ext cx="4108799" cy="6868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9"/>
          </p:nvPr>
        </p:nvSpPr>
        <p:spPr>
          <a:xfrm>
            <a:off x="5225201" y="3884088"/>
            <a:ext cx="6006801" cy="6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3"/>
          </p:nvPr>
        </p:nvSpPr>
        <p:spPr>
          <a:xfrm>
            <a:off x="960036" y="3885687"/>
            <a:ext cx="4108799" cy="6868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4"/>
          </p:nvPr>
        </p:nvSpPr>
        <p:spPr>
          <a:xfrm>
            <a:off x="5225201" y="5452634"/>
            <a:ext cx="6006801" cy="6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5"/>
          </p:nvPr>
        </p:nvSpPr>
        <p:spPr>
          <a:xfrm>
            <a:off x="960036" y="5452634"/>
            <a:ext cx="4108799" cy="6868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2">
            <a:alphaModFix/>
          </a:blip>
          <a:srcRect l="5610" r="5619"/>
          <a:stretch/>
        </p:blipFill>
        <p:spPr>
          <a:xfrm rot="-5400000" flipH="1">
            <a:off x="8136671" y="2545437"/>
            <a:ext cx="7138131" cy="1788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028601"/>
      </p:ext>
    </p:extLst>
  </p:cSld>
  <p:clrMapOvr>
    <a:masterClrMapping/>
  </p:clrMapOvr>
  <p:hf sldNum="0"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 flipH="1">
            <a:off x="-542896" y="-442065"/>
            <a:ext cx="12915165" cy="5411167"/>
            <a:chOff x="563900" y="-331550"/>
            <a:chExt cx="9686375" cy="4058375"/>
          </a:xfrm>
        </p:grpSpPr>
        <p:sp>
          <p:nvSpPr>
            <p:cNvPr id="121" name="Google Shape;121;p6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375300" y="-65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8712475" y="1437675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563900" y="274252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126" name="Google Shape;1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4896433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6"/>
          <p:cNvGrpSpPr/>
          <p:nvPr/>
        </p:nvGrpSpPr>
        <p:grpSpPr>
          <a:xfrm>
            <a:off x="5858069" y="6146003"/>
            <a:ext cx="342800" cy="2443167"/>
            <a:chOff x="1365450" y="3205275"/>
            <a:chExt cx="257100" cy="1832375"/>
          </a:xfrm>
        </p:grpSpPr>
        <p:sp>
          <p:nvSpPr>
            <p:cNvPr id="128" name="Google Shape;128;p6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0" name="Google Shape;130;p6"/>
          <p:cNvGrpSpPr/>
          <p:nvPr/>
        </p:nvGrpSpPr>
        <p:grpSpPr>
          <a:xfrm>
            <a:off x="164435" y="1118453"/>
            <a:ext cx="342800" cy="4621068"/>
            <a:chOff x="261425" y="1395525"/>
            <a:chExt cx="257100" cy="3465800"/>
          </a:xfrm>
        </p:grpSpPr>
        <p:sp>
          <p:nvSpPr>
            <p:cNvPr id="131" name="Google Shape;131;p6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507236" y="4124035"/>
            <a:ext cx="342800" cy="2443167"/>
            <a:chOff x="1365450" y="3205275"/>
            <a:chExt cx="257100" cy="1832375"/>
          </a:xfrm>
        </p:grpSpPr>
        <p:sp>
          <p:nvSpPr>
            <p:cNvPr id="134" name="Google Shape;134;p6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11404100" y="2372319"/>
            <a:ext cx="342800" cy="4621068"/>
            <a:chOff x="261425" y="1395525"/>
            <a:chExt cx="257100" cy="3465800"/>
          </a:xfrm>
        </p:grpSpPr>
        <p:sp>
          <p:nvSpPr>
            <p:cNvPr id="137" name="Google Shape;137;p6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9" name="Google Shape;139;p6"/>
          <p:cNvGrpSpPr/>
          <p:nvPr/>
        </p:nvGrpSpPr>
        <p:grpSpPr>
          <a:xfrm>
            <a:off x="11709137" y="3320968"/>
            <a:ext cx="342800" cy="2443167"/>
            <a:chOff x="1365450" y="3205275"/>
            <a:chExt cx="257100" cy="1832375"/>
          </a:xfrm>
        </p:grpSpPr>
        <p:sp>
          <p:nvSpPr>
            <p:cNvPr id="140" name="Google Shape;140;p6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2" name="Google Shape;142;p6"/>
          <p:cNvSpPr/>
          <p:nvPr/>
        </p:nvSpPr>
        <p:spPr>
          <a:xfrm>
            <a:off x="-1404915" y="54521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3" name="Google Shape;143;p6"/>
          <p:cNvSpPr/>
          <p:nvPr/>
        </p:nvSpPr>
        <p:spPr>
          <a:xfrm>
            <a:off x="-1676729" y="-7350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4" name="Google Shape;144;p6"/>
          <p:cNvSpPr/>
          <p:nvPr/>
        </p:nvSpPr>
        <p:spPr>
          <a:xfrm>
            <a:off x="10273553" y="536583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5" name="Google Shape;145;p6"/>
          <p:cNvSpPr/>
          <p:nvPr/>
        </p:nvSpPr>
        <p:spPr>
          <a:xfrm>
            <a:off x="1564656" y="3700768"/>
            <a:ext cx="4995201" cy="46212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62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1336613"/>
      </p:ext>
    </p:extLst>
  </p:cSld>
  <p:clrMapOvr>
    <a:masterClrMapping/>
  </p:clrMapOvr>
  <p:hf sldNum="0"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4185232"/>
            <a:ext cx="12192004" cy="55364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790485" y="2248200"/>
            <a:ext cx="6018000" cy="58828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24000">
                <a:srgbClr val="131F63">
                  <a:alpha val="72156"/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63168" y="719333"/>
            <a:ext cx="580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963168" y="2166233"/>
            <a:ext cx="5802000" cy="30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Google Shape;152;p7"/>
          <p:cNvSpPr>
            <a:spLocks noGrp="1"/>
          </p:cNvSpPr>
          <p:nvPr>
            <p:ph type="pic" idx="2"/>
          </p:nvPr>
        </p:nvSpPr>
        <p:spPr>
          <a:xfrm>
            <a:off x="6893569" y="1261401"/>
            <a:ext cx="4335199" cy="4335200"/>
          </a:xfrm>
          <a:prstGeom prst="ellipse">
            <a:avLst/>
          </a:prstGeom>
          <a:noFill/>
          <a:ln>
            <a:noFill/>
          </a:ln>
          <a:effectLst>
            <a:outerShdw blurRad="671513" dist="209550" dir="1020000" algn="bl" rotWithShape="0">
              <a:schemeClr val="accent1">
                <a:alpha val="56000"/>
              </a:schemeClr>
            </a:outerShdw>
          </a:effectLst>
        </p:spPr>
      </p:sp>
      <p:grpSp>
        <p:nvGrpSpPr>
          <p:cNvPr id="153" name="Google Shape;153;p7"/>
          <p:cNvGrpSpPr/>
          <p:nvPr/>
        </p:nvGrpSpPr>
        <p:grpSpPr>
          <a:xfrm>
            <a:off x="-420199" y="-672367"/>
            <a:ext cx="12674233" cy="4110200"/>
            <a:chOff x="446825" y="-331550"/>
            <a:chExt cx="9505675" cy="3082650"/>
          </a:xfrm>
        </p:grpSpPr>
        <p:sp>
          <p:nvSpPr>
            <p:cNvPr id="154" name="Google Shape;154;p7"/>
            <p:cNvSpPr/>
            <p:nvPr/>
          </p:nvSpPr>
          <p:spPr>
            <a:xfrm>
              <a:off x="2347225" y="-10742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59" name="Google Shape;159;p7"/>
          <p:cNvGrpSpPr/>
          <p:nvPr/>
        </p:nvGrpSpPr>
        <p:grpSpPr>
          <a:xfrm>
            <a:off x="491970" y="3866853"/>
            <a:ext cx="342800" cy="2443167"/>
            <a:chOff x="1365450" y="3205275"/>
            <a:chExt cx="257100" cy="1832375"/>
          </a:xfrm>
        </p:grpSpPr>
        <p:sp>
          <p:nvSpPr>
            <p:cNvPr id="160" name="Google Shape;160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62" name="Google Shape;162;p7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163" name="Google Shape;163;p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65" name="Google Shape;165;p7"/>
          <p:cNvGrpSpPr/>
          <p:nvPr/>
        </p:nvGrpSpPr>
        <p:grpSpPr>
          <a:xfrm>
            <a:off x="9426518" y="3072436"/>
            <a:ext cx="342800" cy="2443167"/>
            <a:chOff x="1365450" y="3205275"/>
            <a:chExt cx="257100" cy="1832375"/>
          </a:xfrm>
        </p:grpSpPr>
        <p:sp>
          <p:nvSpPr>
            <p:cNvPr id="166" name="Google Shape;166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68" name="Google Shape;168;p7"/>
          <p:cNvGrpSpPr/>
          <p:nvPr/>
        </p:nvGrpSpPr>
        <p:grpSpPr>
          <a:xfrm>
            <a:off x="7513400" y="4321669"/>
            <a:ext cx="342800" cy="4621068"/>
            <a:chOff x="261425" y="1395525"/>
            <a:chExt cx="257100" cy="3465800"/>
          </a:xfrm>
        </p:grpSpPr>
        <p:sp>
          <p:nvSpPr>
            <p:cNvPr id="169" name="Google Shape;169;p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71" name="Google Shape;171;p7"/>
          <p:cNvGrpSpPr/>
          <p:nvPr/>
        </p:nvGrpSpPr>
        <p:grpSpPr>
          <a:xfrm>
            <a:off x="10374969" y="3810820"/>
            <a:ext cx="342800" cy="2443167"/>
            <a:chOff x="1365450" y="3205275"/>
            <a:chExt cx="257100" cy="1832375"/>
          </a:xfrm>
        </p:grpSpPr>
        <p:sp>
          <p:nvSpPr>
            <p:cNvPr id="172" name="Google Shape;172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74" name="Google Shape;174;p7"/>
          <p:cNvGrpSpPr/>
          <p:nvPr/>
        </p:nvGrpSpPr>
        <p:grpSpPr>
          <a:xfrm>
            <a:off x="149169" y="2933018"/>
            <a:ext cx="342800" cy="2443167"/>
            <a:chOff x="1365450" y="3205275"/>
            <a:chExt cx="257100" cy="1832375"/>
          </a:xfrm>
        </p:grpSpPr>
        <p:sp>
          <p:nvSpPr>
            <p:cNvPr id="175" name="Google Shape;175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77" name="Google Shape;177;p7"/>
          <p:cNvGrpSpPr/>
          <p:nvPr/>
        </p:nvGrpSpPr>
        <p:grpSpPr>
          <a:xfrm>
            <a:off x="2079468" y="5930585"/>
            <a:ext cx="342800" cy="2443167"/>
            <a:chOff x="1365450" y="3205275"/>
            <a:chExt cx="257100" cy="1832375"/>
          </a:xfrm>
        </p:grpSpPr>
        <p:sp>
          <p:nvSpPr>
            <p:cNvPr id="178" name="Google Shape;178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2714470" y="5687819"/>
            <a:ext cx="342800" cy="2443167"/>
            <a:chOff x="1365450" y="3205275"/>
            <a:chExt cx="257100" cy="1832375"/>
          </a:xfrm>
        </p:grpSpPr>
        <p:sp>
          <p:nvSpPr>
            <p:cNvPr id="181" name="Google Shape;181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7236367" y="5155520"/>
            <a:ext cx="342800" cy="2443167"/>
            <a:chOff x="1365450" y="3205275"/>
            <a:chExt cx="257100" cy="1832375"/>
          </a:xfrm>
        </p:grpSpPr>
        <p:sp>
          <p:nvSpPr>
            <p:cNvPr id="184" name="Google Shape;184;p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86" name="Google Shape;186;p7"/>
          <p:cNvSpPr/>
          <p:nvPr/>
        </p:nvSpPr>
        <p:spPr>
          <a:xfrm>
            <a:off x="-959283" y="4864698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7" name="Google Shape;187;p7"/>
          <p:cNvSpPr/>
          <p:nvPr/>
        </p:nvSpPr>
        <p:spPr>
          <a:xfrm>
            <a:off x="9493120" y="46965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8" name="Google Shape;188;p7"/>
          <p:cNvSpPr/>
          <p:nvPr/>
        </p:nvSpPr>
        <p:spPr>
          <a:xfrm>
            <a:off x="4089787" y="-2071841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22330768"/>
      </p:ext>
    </p:extLst>
  </p:cSld>
  <p:clrMapOvr>
    <a:masterClrMapping/>
  </p:clrMapOvr>
  <p:hf sldNum="0"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2489200" y="1112000"/>
            <a:ext cx="7213600" cy="4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91" name="Google Shape;1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3267765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8"/>
          <p:cNvGrpSpPr/>
          <p:nvPr/>
        </p:nvGrpSpPr>
        <p:grpSpPr>
          <a:xfrm>
            <a:off x="-420199" y="-672367"/>
            <a:ext cx="12674233" cy="4110200"/>
            <a:chOff x="446825" y="-331550"/>
            <a:chExt cx="9505675" cy="3082650"/>
          </a:xfrm>
        </p:grpSpPr>
        <p:sp>
          <p:nvSpPr>
            <p:cNvPr id="193" name="Google Shape;193;p8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98" name="Google Shape;198;p8"/>
          <p:cNvGrpSpPr/>
          <p:nvPr/>
        </p:nvGrpSpPr>
        <p:grpSpPr>
          <a:xfrm>
            <a:off x="491970" y="3866853"/>
            <a:ext cx="342800" cy="2443167"/>
            <a:chOff x="1365450" y="3205275"/>
            <a:chExt cx="257100" cy="1832375"/>
          </a:xfrm>
        </p:grpSpPr>
        <p:sp>
          <p:nvSpPr>
            <p:cNvPr id="199" name="Google Shape;199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202" name="Google Shape;202;p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4" name="Google Shape;204;p8"/>
          <p:cNvGrpSpPr/>
          <p:nvPr/>
        </p:nvGrpSpPr>
        <p:grpSpPr>
          <a:xfrm>
            <a:off x="11143251" y="3126069"/>
            <a:ext cx="342800" cy="2443167"/>
            <a:chOff x="1365450" y="3205275"/>
            <a:chExt cx="257100" cy="1832375"/>
          </a:xfrm>
        </p:grpSpPr>
        <p:sp>
          <p:nvSpPr>
            <p:cNvPr id="205" name="Google Shape;205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7" name="Google Shape;207;p8"/>
          <p:cNvGrpSpPr/>
          <p:nvPr/>
        </p:nvGrpSpPr>
        <p:grpSpPr>
          <a:xfrm>
            <a:off x="1048854" y="2147169"/>
            <a:ext cx="342800" cy="4621068"/>
            <a:chOff x="261425" y="1395525"/>
            <a:chExt cx="257100" cy="3465800"/>
          </a:xfrm>
        </p:grpSpPr>
        <p:sp>
          <p:nvSpPr>
            <p:cNvPr id="208" name="Google Shape;208;p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10" name="Google Shape;210;p8"/>
          <p:cNvGrpSpPr/>
          <p:nvPr/>
        </p:nvGrpSpPr>
        <p:grpSpPr>
          <a:xfrm>
            <a:off x="10562736" y="4034353"/>
            <a:ext cx="342800" cy="2443167"/>
            <a:chOff x="1365450" y="3205275"/>
            <a:chExt cx="257100" cy="1832375"/>
          </a:xfrm>
        </p:grpSpPr>
        <p:sp>
          <p:nvSpPr>
            <p:cNvPr id="211" name="Google Shape;211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149169" y="2933018"/>
            <a:ext cx="342800" cy="2443167"/>
            <a:chOff x="1365450" y="3205275"/>
            <a:chExt cx="257100" cy="1832375"/>
          </a:xfrm>
        </p:grpSpPr>
        <p:sp>
          <p:nvSpPr>
            <p:cNvPr id="214" name="Google Shape;214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16" name="Google Shape;216;p8"/>
          <p:cNvGrpSpPr/>
          <p:nvPr/>
        </p:nvGrpSpPr>
        <p:grpSpPr>
          <a:xfrm>
            <a:off x="7685668" y="5885887"/>
            <a:ext cx="342800" cy="2443167"/>
            <a:chOff x="1365450" y="3205275"/>
            <a:chExt cx="257100" cy="1832375"/>
          </a:xfrm>
        </p:grpSpPr>
        <p:sp>
          <p:nvSpPr>
            <p:cNvPr id="217" name="Google Shape;217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19" name="Google Shape;219;p8"/>
          <p:cNvGrpSpPr/>
          <p:nvPr/>
        </p:nvGrpSpPr>
        <p:grpSpPr>
          <a:xfrm>
            <a:off x="2714470" y="5687819"/>
            <a:ext cx="342800" cy="2443167"/>
            <a:chOff x="1365450" y="3205275"/>
            <a:chExt cx="257100" cy="1832375"/>
          </a:xfrm>
        </p:grpSpPr>
        <p:sp>
          <p:nvSpPr>
            <p:cNvPr id="220" name="Google Shape;220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22" name="Google Shape;222;p8"/>
          <p:cNvGrpSpPr/>
          <p:nvPr/>
        </p:nvGrpSpPr>
        <p:grpSpPr>
          <a:xfrm>
            <a:off x="7236367" y="5155520"/>
            <a:ext cx="342800" cy="2443167"/>
            <a:chOff x="1365450" y="3205275"/>
            <a:chExt cx="257100" cy="1832375"/>
          </a:xfrm>
        </p:grpSpPr>
        <p:sp>
          <p:nvSpPr>
            <p:cNvPr id="223" name="Google Shape;223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-959283" y="4864698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6" name="Google Shape;226;p8"/>
          <p:cNvSpPr/>
          <p:nvPr/>
        </p:nvSpPr>
        <p:spPr>
          <a:xfrm>
            <a:off x="9493120" y="46965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7" name="Google Shape;227;p8"/>
          <p:cNvSpPr/>
          <p:nvPr/>
        </p:nvSpPr>
        <p:spPr>
          <a:xfrm>
            <a:off x="2203187" y="-1740975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247492308"/>
      </p:ext>
    </p:extLst>
  </p:cSld>
  <p:clrMapOvr>
    <a:masterClrMapping/>
  </p:clrMapOvr>
  <p:hf sldNum="0"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/>
          <p:nvPr/>
        </p:nvSpPr>
        <p:spPr>
          <a:xfrm>
            <a:off x="776653" y="35502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30" name="Google Shape;23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3267765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9"/>
          <p:cNvGrpSpPr/>
          <p:nvPr/>
        </p:nvGrpSpPr>
        <p:grpSpPr>
          <a:xfrm flipH="1">
            <a:off x="-420197" y="-672367"/>
            <a:ext cx="12468567" cy="4110200"/>
            <a:chOff x="601075" y="-331550"/>
            <a:chExt cx="9351425" cy="3082650"/>
          </a:xfrm>
        </p:grpSpPr>
        <p:sp>
          <p:nvSpPr>
            <p:cNvPr id="232" name="Google Shape;232;p9"/>
            <p:cNvSpPr/>
            <p:nvPr/>
          </p:nvSpPr>
          <p:spPr>
            <a:xfrm>
              <a:off x="1022800" y="2623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601075" y="16348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37" name="Google Shape;237;p9"/>
          <p:cNvGrpSpPr/>
          <p:nvPr/>
        </p:nvGrpSpPr>
        <p:grpSpPr>
          <a:xfrm>
            <a:off x="10950386" y="3530687"/>
            <a:ext cx="342800" cy="2443167"/>
            <a:chOff x="1365450" y="3205275"/>
            <a:chExt cx="257100" cy="1832375"/>
          </a:xfrm>
        </p:grpSpPr>
        <p:sp>
          <p:nvSpPr>
            <p:cNvPr id="238" name="Google Shape;238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40" name="Google Shape;240;p9"/>
          <p:cNvGrpSpPr/>
          <p:nvPr/>
        </p:nvGrpSpPr>
        <p:grpSpPr>
          <a:xfrm>
            <a:off x="1316853" y="1556166"/>
            <a:ext cx="342800" cy="4621068"/>
            <a:chOff x="261425" y="1395525"/>
            <a:chExt cx="257100" cy="3465800"/>
          </a:xfrm>
        </p:grpSpPr>
        <p:sp>
          <p:nvSpPr>
            <p:cNvPr id="241" name="Google Shape;241;p9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43" name="Google Shape;243;p9"/>
          <p:cNvGrpSpPr/>
          <p:nvPr/>
        </p:nvGrpSpPr>
        <p:grpSpPr>
          <a:xfrm>
            <a:off x="847203" y="3787703"/>
            <a:ext cx="342800" cy="2443167"/>
            <a:chOff x="1365450" y="3205275"/>
            <a:chExt cx="257100" cy="1832375"/>
          </a:xfrm>
        </p:grpSpPr>
        <p:sp>
          <p:nvSpPr>
            <p:cNvPr id="244" name="Google Shape;244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46" name="Google Shape;246;p9"/>
          <p:cNvGrpSpPr/>
          <p:nvPr/>
        </p:nvGrpSpPr>
        <p:grpSpPr>
          <a:xfrm>
            <a:off x="11507271" y="1811002"/>
            <a:ext cx="342800" cy="4621068"/>
            <a:chOff x="261425" y="1395525"/>
            <a:chExt cx="257100" cy="3465800"/>
          </a:xfrm>
        </p:grpSpPr>
        <p:sp>
          <p:nvSpPr>
            <p:cNvPr id="247" name="Google Shape;247;p9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49" name="Google Shape;249;p9"/>
          <p:cNvGrpSpPr/>
          <p:nvPr/>
        </p:nvGrpSpPr>
        <p:grpSpPr>
          <a:xfrm>
            <a:off x="266687" y="4695987"/>
            <a:ext cx="342800" cy="2443167"/>
            <a:chOff x="1365450" y="3205275"/>
            <a:chExt cx="257100" cy="1832375"/>
          </a:xfrm>
        </p:grpSpPr>
        <p:sp>
          <p:nvSpPr>
            <p:cNvPr id="250" name="Google Shape;250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52" name="Google Shape;252;p9"/>
          <p:cNvGrpSpPr/>
          <p:nvPr/>
        </p:nvGrpSpPr>
        <p:grpSpPr>
          <a:xfrm>
            <a:off x="10607586" y="2596852"/>
            <a:ext cx="342800" cy="2443167"/>
            <a:chOff x="1365450" y="3205275"/>
            <a:chExt cx="257100" cy="1832375"/>
          </a:xfrm>
        </p:grpSpPr>
        <p:sp>
          <p:nvSpPr>
            <p:cNvPr id="253" name="Google Shape;253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9196735" y="6011086"/>
            <a:ext cx="342800" cy="2443167"/>
            <a:chOff x="1365450" y="3205275"/>
            <a:chExt cx="257100" cy="1832375"/>
          </a:xfrm>
        </p:grpSpPr>
        <p:sp>
          <p:nvSpPr>
            <p:cNvPr id="256" name="Google Shape;256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2660804" y="6230852"/>
            <a:ext cx="342800" cy="2443167"/>
            <a:chOff x="1365450" y="3205275"/>
            <a:chExt cx="257100" cy="1832375"/>
          </a:xfrm>
        </p:grpSpPr>
        <p:sp>
          <p:nvSpPr>
            <p:cNvPr id="259" name="Google Shape;259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3329468" y="5155520"/>
            <a:ext cx="342800" cy="2443167"/>
            <a:chOff x="1365450" y="3205275"/>
            <a:chExt cx="257100" cy="1832375"/>
          </a:xfrm>
        </p:grpSpPr>
        <p:sp>
          <p:nvSpPr>
            <p:cNvPr id="262" name="Google Shape;262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64" name="Google Shape;264;p9"/>
          <p:cNvSpPr/>
          <p:nvPr/>
        </p:nvSpPr>
        <p:spPr>
          <a:xfrm>
            <a:off x="8792784" y="47161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5" name="Google Shape;265;p9"/>
          <p:cNvSpPr/>
          <p:nvPr/>
        </p:nvSpPr>
        <p:spPr>
          <a:xfrm>
            <a:off x="6334086" y="-17678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3399199" y="2141817"/>
            <a:ext cx="5393602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7" name="Google Shape;267;p9"/>
          <p:cNvSpPr txBox="1">
            <a:spLocks noGrp="1"/>
          </p:cNvSpPr>
          <p:nvPr>
            <p:ph type="subTitle" idx="1"/>
          </p:nvPr>
        </p:nvSpPr>
        <p:spPr>
          <a:xfrm>
            <a:off x="3399199" y="3069384"/>
            <a:ext cx="5393602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588121"/>
      </p:ext>
    </p:extLst>
  </p:cSld>
  <p:clrMapOvr>
    <a:masterClrMapping/>
  </p:clrMapOvr>
  <p:hf sldNum="0"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/>
          <p:nvPr/>
        </p:nvSpPr>
        <p:spPr>
          <a:xfrm>
            <a:off x="2203187" y="-1740975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" name="Google Shape;270;p10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1" name="Google Shape;271;p10"/>
          <p:cNvGrpSpPr/>
          <p:nvPr/>
        </p:nvGrpSpPr>
        <p:grpSpPr>
          <a:xfrm>
            <a:off x="-420199" y="-672367"/>
            <a:ext cx="12674233" cy="4110200"/>
            <a:chOff x="446825" y="-331550"/>
            <a:chExt cx="9505675" cy="3082650"/>
          </a:xfrm>
        </p:grpSpPr>
        <p:sp>
          <p:nvSpPr>
            <p:cNvPr id="272" name="Google Shape;272;p10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77" name="Google Shape;277;p10"/>
          <p:cNvGrpSpPr/>
          <p:nvPr/>
        </p:nvGrpSpPr>
        <p:grpSpPr>
          <a:xfrm>
            <a:off x="491970" y="3866853"/>
            <a:ext cx="342800" cy="2443167"/>
            <a:chOff x="1365450" y="3205275"/>
            <a:chExt cx="257100" cy="1832375"/>
          </a:xfrm>
        </p:grpSpPr>
        <p:sp>
          <p:nvSpPr>
            <p:cNvPr id="278" name="Google Shape;278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80" name="Google Shape;280;p10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281" name="Google Shape;281;p1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83" name="Google Shape;283;p10"/>
          <p:cNvGrpSpPr/>
          <p:nvPr/>
        </p:nvGrpSpPr>
        <p:grpSpPr>
          <a:xfrm>
            <a:off x="10830321" y="3072436"/>
            <a:ext cx="342800" cy="2443167"/>
            <a:chOff x="1365450" y="3205275"/>
            <a:chExt cx="257100" cy="1832375"/>
          </a:xfrm>
        </p:grpSpPr>
        <p:sp>
          <p:nvSpPr>
            <p:cNvPr id="284" name="Google Shape;284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86" name="Google Shape;286;p10"/>
          <p:cNvGrpSpPr/>
          <p:nvPr/>
        </p:nvGrpSpPr>
        <p:grpSpPr>
          <a:xfrm>
            <a:off x="1048854" y="2147169"/>
            <a:ext cx="342800" cy="4621068"/>
            <a:chOff x="261425" y="1395525"/>
            <a:chExt cx="257100" cy="3465800"/>
          </a:xfrm>
        </p:grpSpPr>
        <p:sp>
          <p:nvSpPr>
            <p:cNvPr id="287" name="Google Shape;287;p1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89" name="Google Shape;289;p10"/>
          <p:cNvGrpSpPr/>
          <p:nvPr/>
        </p:nvGrpSpPr>
        <p:grpSpPr>
          <a:xfrm>
            <a:off x="10419668" y="4034353"/>
            <a:ext cx="342800" cy="2443167"/>
            <a:chOff x="1365450" y="3205275"/>
            <a:chExt cx="257100" cy="1832375"/>
          </a:xfrm>
        </p:grpSpPr>
        <p:sp>
          <p:nvSpPr>
            <p:cNvPr id="290" name="Google Shape;290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92" name="Google Shape;292;p10"/>
          <p:cNvGrpSpPr/>
          <p:nvPr/>
        </p:nvGrpSpPr>
        <p:grpSpPr>
          <a:xfrm>
            <a:off x="149169" y="2933018"/>
            <a:ext cx="342800" cy="2443167"/>
            <a:chOff x="1365450" y="3205275"/>
            <a:chExt cx="257100" cy="1832375"/>
          </a:xfrm>
        </p:grpSpPr>
        <p:sp>
          <p:nvSpPr>
            <p:cNvPr id="293" name="Google Shape;293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95" name="Google Shape;295;p10"/>
          <p:cNvGrpSpPr/>
          <p:nvPr/>
        </p:nvGrpSpPr>
        <p:grpSpPr>
          <a:xfrm>
            <a:off x="7685668" y="5885887"/>
            <a:ext cx="342800" cy="2443167"/>
            <a:chOff x="1365450" y="3205275"/>
            <a:chExt cx="257100" cy="1832375"/>
          </a:xfrm>
        </p:grpSpPr>
        <p:sp>
          <p:nvSpPr>
            <p:cNvPr id="296" name="Google Shape;296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98" name="Google Shape;298;p10"/>
          <p:cNvGrpSpPr/>
          <p:nvPr/>
        </p:nvGrpSpPr>
        <p:grpSpPr>
          <a:xfrm>
            <a:off x="11414403" y="4230386"/>
            <a:ext cx="342800" cy="2443167"/>
            <a:chOff x="1365450" y="3205275"/>
            <a:chExt cx="257100" cy="1832375"/>
          </a:xfrm>
        </p:grpSpPr>
        <p:sp>
          <p:nvSpPr>
            <p:cNvPr id="299" name="Google Shape;299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01" name="Google Shape;301;p10"/>
          <p:cNvGrpSpPr/>
          <p:nvPr/>
        </p:nvGrpSpPr>
        <p:grpSpPr>
          <a:xfrm>
            <a:off x="7003901" y="6228486"/>
            <a:ext cx="342800" cy="2443167"/>
            <a:chOff x="1365450" y="3205275"/>
            <a:chExt cx="257100" cy="1832375"/>
          </a:xfrm>
        </p:grpSpPr>
        <p:sp>
          <p:nvSpPr>
            <p:cNvPr id="302" name="Google Shape;302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04" name="Google Shape;304;p10"/>
          <p:cNvSpPr/>
          <p:nvPr/>
        </p:nvSpPr>
        <p:spPr>
          <a:xfrm>
            <a:off x="-784445" y="46965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5" name="Google Shape;305;p10"/>
          <p:cNvSpPr/>
          <p:nvPr/>
        </p:nvSpPr>
        <p:spPr>
          <a:xfrm>
            <a:off x="9286317" y="47992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576806462"/>
      </p:ext>
    </p:extLst>
  </p:cSld>
  <p:clrMapOvr>
    <a:masterClrMapping/>
  </p:clrMapOvr>
  <p:hf sldNum="0"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"/>
          <p:cNvSpPr txBox="1">
            <a:spLocks noGrp="1"/>
          </p:cNvSpPr>
          <p:nvPr>
            <p:ph type="title" hasCustomPrompt="1"/>
          </p:nvPr>
        </p:nvSpPr>
        <p:spPr>
          <a:xfrm>
            <a:off x="2163679" y="1644418"/>
            <a:ext cx="7864800" cy="17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308" name="Google Shape;3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3029398"/>
            <a:ext cx="12192004" cy="5536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"/>
          <p:cNvSpPr/>
          <p:nvPr/>
        </p:nvSpPr>
        <p:spPr>
          <a:xfrm>
            <a:off x="491387" y="316353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0" name="Google Shape;310;p11"/>
          <p:cNvSpPr/>
          <p:nvPr/>
        </p:nvSpPr>
        <p:spPr>
          <a:xfrm>
            <a:off x="6702071" y="-16247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11" name="Google Shape;311;p11"/>
          <p:cNvGrpSpPr/>
          <p:nvPr/>
        </p:nvGrpSpPr>
        <p:grpSpPr>
          <a:xfrm>
            <a:off x="348567" y="1860701"/>
            <a:ext cx="342800" cy="4621068"/>
            <a:chOff x="261425" y="1395525"/>
            <a:chExt cx="257100" cy="3465800"/>
          </a:xfrm>
        </p:grpSpPr>
        <p:sp>
          <p:nvSpPr>
            <p:cNvPr id="312" name="Google Shape;312;p11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14" name="Google Shape;314;p11"/>
          <p:cNvGrpSpPr/>
          <p:nvPr/>
        </p:nvGrpSpPr>
        <p:grpSpPr>
          <a:xfrm>
            <a:off x="241167" y="-436700"/>
            <a:ext cx="11807402" cy="4857599"/>
            <a:chOff x="722375" y="-331550"/>
            <a:chExt cx="8855550" cy="3643200"/>
          </a:xfrm>
        </p:grpSpPr>
        <p:sp>
          <p:nvSpPr>
            <p:cNvPr id="315" name="Google Shape;315;p11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20" name="Google Shape;320;p11"/>
          <p:cNvGrpSpPr/>
          <p:nvPr/>
        </p:nvGrpSpPr>
        <p:grpSpPr>
          <a:xfrm>
            <a:off x="691368" y="2956702"/>
            <a:ext cx="342800" cy="2429066"/>
            <a:chOff x="829225" y="2863075"/>
            <a:chExt cx="257100" cy="1821800"/>
          </a:xfrm>
        </p:grpSpPr>
        <p:sp>
          <p:nvSpPr>
            <p:cNvPr id="321" name="Google Shape;321;p11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23" name="Google Shape;323;p11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324" name="Google Shape;324;p11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26" name="Google Shape;326;p11"/>
          <p:cNvGrpSpPr/>
          <p:nvPr/>
        </p:nvGrpSpPr>
        <p:grpSpPr>
          <a:xfrm>
            <a:off x="10834870" y="2848552"/>
            <a:ext cx="342800" cy="4621068"/>
            <a:chOff x="261425" y="1395525"/>
            <a:chExt cx="257100" cy="3465800"/>
          </a:xfrm>
        </p:grpSpPr>
        <p:sp>
          <p:nvSpPr>
            <p:cNvPr id="327" name="Google Shape;327;p11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8333218" y="46107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0" name="Google Shape;330;p11"/>
          <p:cNvSpPr txBox="1">
            <a:spLocks noGrp="1"/>
          </p:cNvSpPr>
          <p:nvPr>
            <p:ph type="subTitle" idx="1"/>
          </p:nvPr>
        </p:nvSpPr>
        <p:spPr>
          <a:xfrm>
            <a:off x="2163634" y="3375984"/>
            <a:ext cx="7864800" cy="6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31" name="Google Shape;331;p11"/>
          <p:cNvGrpSpPr/>
          <p:nvPr/>
        </p:nvGrpSpPr>
        <p:grpSpPr>
          <a:xfrm>
            <a:off x="1105636" y="3817435"/>
            <a:ext cx="342800" cy="2429066"/>
            <a:chOff x="829225" y="2863075"/>
            <a:chExt cx="257100" cy="1821800"/>
          </a:xfrm>
        </p:grpSpPr>
        <p:sp>
          <p:nvSpPr>
            <p:cNvPr id="332" name="Google Shape;332;p11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4" name="Google Shape;334;p11"/>
          <p:cNvGrpSpPr/>
          <p:nvPr/>
        </p:nvGrpSpPr>
        <p:grpSpPr>
          <a:xfrm>
            <a:off x="1645734" y="4273703"/>
            <a:ext cx="342800" cy="2443167"/>
            <a:chOff x="1365450" y="3205275"/>
            <a:chExt cx="257100" cy="1832375"/>
          </a:xfrm>
        </p:grpSpPr>
        <p:sp>
          <p:nvSpPr>
            <p:cNvPr id="335" name="Google Shape;335;p11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7" name="Google Shape;337;p11"/>
          <p:cNvGrpSpPr/>
          <p:nvPr/>
        </p:nvGrpSpPr>
        <p:grpSpPr>
          <a:xfrm>
            <a:off x="2867370" y="4806586"/>
            <a:ext cx="342800" cy="2443167"/>
            <a:chOff x="1365450" y="3205275"/>
            <a:chExt cx="257100" cy="1832375"/>
          </a:xfrm>
        </p:grpSpPr>
        <p:sp>
          <p:nvSpPr>
            <p:cNvPr id="338" name="Google Shape;338;p11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40" name="Google Shape;340;p11"/>
          <p:cNvGrpSpPr/>
          <p:nvPr/>
        </p:nvGrpSpPr>
        <p:grpSpPr>
          <a:xfrm>
            <a:off x="4793134" y="4420902"/>
            <a:ext cx="342800" cy="2443167"/>
            <a:chOff x="1365450" y="3205275"/>
            <a:chExt cx="257100" cy="1832375"/>
          </a:xfrm>
        </p:grpSpPr>
        <p:sp>
          <p:nvSpPr>
            <p:cNvPr id="341" name="Google Shape;341;p11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43" name="Google Shape;343;p11"/>
          <p:cNvGrpSpPr/>
          <p:nvPr/>
        </p:nvGrpSpPr>
        <p:grpSpPr>
          <a:xfrm>
            <a:off x="6359271" y="5515603"/>
            <a:ext cx="342800" cy="2443167"/>
            <a:chOff x="1365450" y="3205275"/>
            <a:chExt cx="257100" cy="1832375"/>
          </a:xfrm>
        </p:grpSpPr>
        <p:sp>
          <p:nvSpPr>
            <p:cNvPr id="344" name="Google Shape;344;p11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46" name="Google Shape;346;p11"/>
          <p:cNvGrpSpPr/>
          <p:nvPr/>
        </p:nvGrpSpPr>
        <p:grpSpPr>
          <a:xfrm>
            <a:off x="7240134" y="5239503"/>
            <a:ext cx="342800" cy="2443167"/>
            <a:chOff x="1365450" y="3205275"/>
            <a:chExt cx="257100" cy="1832375"/>
          </a:xfrm>
        </p:grpSpPr>
        <p:sp>
          <p:nvSpPr>
            <p:cNvPr id="347" name="Google Shape;347;p11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49" name="Google Shape;349;p11"/>
          <p:cNvGrpSpPr/>
          <p:nvPr/>
        </p:nvGrpSpPr>
        <p:grpSpPr>
          <a:xfrm>
            <a:off x="9426518" y="4507335"/>
            <a:ext cx="342800" cy="2443167"/>
            <a:chOff x="1365450" y="3205275"/>
            <a:chExt cx="257100" cy="1832375"/>
          </a:xfrm>
        </p:grpSpPr>
        <p:sp>
          <p:nvSpPr>
            <p:cNvPr id="350" name="Google Shape;350;p11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2" name="Google Shape;352;p11"/>
          <p:cNvGrpSpPr/>
          <p:nvPr/>
        </p:nvGrpSpPr>
        <p:grpSpPr>
          <a:xfrm>
            <a:off x="10377351" y="3937503"/>
            <a:ext cx="342800" cy="2443167"/>
            <a:chOff x="1365450" y="3205275"/>
            <a:chExt cx="257100" cy="1832375"/>
          </a:xfrm>
        </p:grpSpPr>
        <p:sp>
          <p:nvSpPr>
            <p:cNvPr id="353" name="Google Shape;353;p11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5" name="Google Shape;355;p11"/>
          <p:cNvGrpSpPr/>
          <p:nvPr/>
        </p:nvGrpSpPr>
        <p:grpSpPr>
          <a:xfrm>
            <a:off x="3830252" y="4694153"/>
            <a:ext cx="342800" cy="4621068"/>
            <a:chOff x="261425" y="1395525"/>
            <a:chExt cx="257100" cy="3465800"/>
          </a:xfrm>
        </p:grpSpPr>
        <p:sp>
          <p:nvSpPr>
            <p:cNvPr id="356" name="Google Shape;356;p11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234549300"/>
      </p:ext>
    </p:extLst>
  </p:cSld>
  <p:clrMapOvr>
    <a:masterClrMapping/>
  </p:clrMapOvr>
  <p:hf sldNum="0"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67165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3"/>
          <p:cNvGrpSpPr/>
          <p:nvPr/>
        </p:nvGrpSpPr>
        <p:grpSpPr>
          <a:xfrm flipH="1">
            <a:off x="-154434" y="-543666"/>
            <a:ext cx="11807402" cy="4857599"/>
            <a:chOff x="722375" y="-331550"/>
            <a:chExt cx="8855550" cy="3643200"/>
          </a:xfrm>
        </p:grpSpPr>
        <p:sp>
          <p:nvSpPr>
            <p:cNvPr id="361" name="Google Shape;361;p13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366" name="Google Shape;3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3778832"/>
            <a:ext cx="12192004" cy="553640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3"/>
          <p:cNvSpPr/>
          <p:nvPr/>
        </p:nvSpPr>
        <p:spPr>
          <a:xfrm>
            <a:off x="-585642" y="2919201"/>
            <a:ext cx="4995201" cy="46212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62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8" name="Google Shape;368;p13"/>
          <p:cNvSpPr/>
          <p:nvPr/>
        </p:nvSpPr>
        <p:spPr>
          <a:xfrm>
            <a:off x="5397502" y="2253401"/>
            <a:ext cx="6018000" cy="58828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hasCustomPrompt="1"/>
          </p:nvPr>
        </p:nvSpPr>
        <p:spPr>
          <a:xfrm>
            <a:off x="1241849" y="2117567"/>
            <a:ext cx="704400" cy="7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title" idx="2" hasCustomPrompt="1"/>
          </p:nvPr>
        </p:nvSpPr>
        <p:spPr>
          <a:xfrm>
            <a:off x="1241838" y="3368518"/>
            <a:ext cx="704400" cy="7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3" hasCustomPrompt="1"/>
          </p:nvPr>
        </p:nvSpPr>
        <p:spPr>
          <a:xfrm>
            <a:off x="1241834" y="4729500"/>
            <a:ext cx="704400" cy="7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>
            <a:spLocks noGrp="1"/>
          </p:cNvSpPr>
          <p:nvPr>
            <p:ph type="subTitle" idx="1"/>
          </p:nvPr>
        </p:nvSpPr>
        <p:spPr>
          <a:xfrm>
            <a:off x="2149467" y="2117567"/>
            <a:ext cx="3421998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4"/>
          </p:nvPr>
        </p:nvSpPr>
        <p:spPr>
          <a:xfrm>
            <a:off x="2149452" y="3368517"/>
            <a:ext cx="3421998" cy="6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5"/>
          </p:nvPr>
        </p:nvSpPr>
        <p:spPr>
          <a:xfrm>
            <a:off x="2149478" y="4729500"/>
            <a:ext cx="3421998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6" hasCustomPrompt="1"/>
          </p:nvPr>
        </p:nvSpPr>
        <p:spPr>
          <a:xfrm>
            <a:off x="6620516" y="2117567"/>
            <a:ext cx="704400" cy="7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title" idx="7" hasCustomPrompt="1"/>
          </p:nvPr>
        </p:nvSpPr>
        <p:spPr>
          <a:xfrm>
            <a:off x="6620539" y="3368518"/>
            <a:ext cx="704400" cy="7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7" name="Google Shape;377;p13"/>
          <p:cNvSpPr txBox="1">
            <a:spLocks noGrp="1"/>
          </p:cNvSpPr>
          <p:nvPr>
            <p:ph type="title" idx="8" hasCustomPrompt="1"/>
          </p:nvPr>
        </p:nvSpPr>
        <p:spPr>
          <a:xfrm>
            <a:off x="6620535" y="4729500"/>
            <a:ext cx="704400" cy="7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8" name="Google Shape;378;p13"/>
          <p:cNvSpPr txBox="1">
            <a:spLocks noGrp="1"/>
          </p:cNvSpPr>
          <p:nvPr>
            <p:ph type="subTitle" idx="9"/>
          </p:nvPr>
        </p:nvSpPr>
        <p:spPr>
          <a:xfrm>
            <a:off x="7528160" y="2117567"/>
            <a:ext cx="3421998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13"/>
          </p:nvPr>
        </p:nvSpPr>
        <p:spPr>
          <a:xfrm>
            <a:off x="7528152" y="3368517"/>
            <a:ext cx="3421998" cy="6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14"/>
          </p:nvPr>
        </p:nvSpPr>
        <p:spPr>
          <a:xfrm>
            <a:off x="7528164" y="4729500"/>
            <a:ext cx="3421998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81" name="Google Shape;381;p13"/>
          <p:cNvGrpSpPr/>
          <p:nvPr/>
        </p:nvGrpSpPr>
        <p:grpSpPr>
          <a:xfrm>
            <a:off x="7100302" y="5692868"/>
            <a:ext cx="342800" cy="2443167"/>
            <a:chOff x="1365450" y="3205275"/>
            <a:chExt cx="257100" cy="1832375"/>
          </a:xfrm>
        </p:grpSpPr>
        <p:sp>
          <p:nvSpPr>
            <p:cNvPr id="382" name="Google Shape;382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84" name="Google Shape;384;p13"/>
          <p:cNvGrpSpPr/>
          <p:nvPr/>
        </p:nvGrpSpPr>
        <p:grpSpPr>
          <a:xfrm>
            <a:off x="11415468" y="1118453"/>
            <a:ext cx="342800" cy="4621068"/>
            <a:chOff x="261425" y="1395525"/>
            <a:chExt cx="257100" cy="3465800"/>
          </a:xfrm>
        </p:grpSpPr>
        <p:sp>
          <p:nvSpPr>
            <p:cNvPr id="385" name="Google Shape;385;p1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87" name="Google Shape;387;p13"/>
          <p:cNvGrpSpPr/>
          <p:nvPr/>
        </p:nvGrpSpPr>
        <p:grpSpPr>
          <a:xfrm>
            <a:off x="11758268" y="2499552"/>
            <a:ext cx="342800" cy="2443167"/>
            <a:chOff x="1365450" y="3205275"/>
            <a:chExt cx="257100" cy="1832375"/>
          </a:xfrm>
        </p:grpSpPr>
        <p:sp>
          <p:nvSpPr>
            <p:cNvPr id="388" name="Google Shape;388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0" name="Google Shape;390;p13"/>
          <p:cNvGrpSpPr/>
          <p:nvPr/>
        </p:nvGrpSpPr>
        <p:grpSpPr>
          <a:xfrm>
            <a:off x="10695268" y="5071403"/>
            <a:ext cx="342800" cy="2443167"/>
            <a:chOff x="1365450" y="3205275"/>
            <a:chExt cx="257100" cy="1832375"/>
          </a:xfrm>
        </p:grpSpPr>
        <p:sp>
          <p:nvSpPr>
            <p:cNvPr id="391" name="Google Shape;391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3" name="Google Shape;393;p13"/>
          <p:cNvGrpSpPr/>
          <p:nvPr/>
        </p:nvGrpSpPr>
        <p:grpSpPr>
          <a:xfrm>
            <a:off x="7528169" y="6114435"/>
            <a:ext cx="342800" cy="2443167"/>
            <a:chOff x="1365450" y="3205275"/>
            <a:chExt cx="257100" cy="1832375"/>
          </a:xfrm>
        </p:grpSpPr>
        <p:sp>
          <p:nvSpPr>
            <p:cNvPr id="394" name="Google Shape;394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6" name="Google Shape;396;p13"/>
          <p:cNvGrpSpPr/>
          <p:nvPr/>
        </p:nvGrpSpPr>
        <p:grpSpPr>
          <a:xfrm>
            <a:off x="11057421" y="4281269"/>
            <a:ext cx="342800" cy="2443167"/>
            <a:chOff x="1365450" y="3205275"/>
            <a:chExt cx="257100" cy="1832375"/>
          </a:xfrm>
        </p:grpSpPr>
        <p:sp>
          <p:nvSpPr>
            <p:cNvPr id="397" name="Google Shape;397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9" name="Google Shape;399;p13"/>
          <p:cNvGrpSpPr/>
          <p:nvPr/>
        </p:nvGrpSpPr>
        <p:grpSpPr>
          <a:xfrm>
            <a:off x="174934" y="4128269"/>
            <a:ext cx="342800" cy="2443167"/>
            <a:chOff x="1365450" y="3205275"/>
            <a:chExt cx="257100" cy="1832375"/>
          </a:xfrm>
        </p:grpSpPr>
        <p:sp>
          <p:nvSpPr>
            <p:cNvPr id="400" name="Google Shape;400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02" name="Google Shape;402;p13"/>
          <p:cNvGrpSpPr/>
          <p:nvPr/>
        </p:nvGrpSpPr>
        <p:grpSpPr>
          <a:xfrm>
            <a:off x="3358186" y="6127134"/>
            <a:ext cx="342800" cy="2443167"/>
            <a:chOff x="1365450" y="3205275"/>
            <a:chExt cx="257100" cy="1832375"/>
          </a:xfrm>
        </p:grpSpPr>
        <p:sp>
          <p:nvSpPr>
            <p:cNvPr id="403" name="Google Shape;403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05" name="Google Shape;405;p13"/>
          <p:cNvGrpSpPr/>
          <p:nvPr/>
        </p:nvGrpSpPr>
        <p:grpSpPr>
          <a:xfrm>
            <a:off x="791768" y="5251335"/>
            <a:ext cx="342800" cy="2443167"/>
            <a:chOff x="1365450" y="3205275"/>
            <a:chExt cx="257100" cy="1832375"/>
          </a:xfrm>
        </p:grpSpPr>
        <p:sp>
          <p:nvSpPr>
            <p:cNvPr id="406" name="Google Shape;406;p1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08" name="Google Shape;408;p13"/>
          <p:cNvSpPr/>
          <p:nvPr/>
        </p:nvSpPr>
        <p:spPr>
          <a:xfrm>
            <a:off x="732751" y="570353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9" name="Google Shape;409;p13"/>
          <p:cNvSpPr/>
          <p:nvPr/>
        </p:nvSpPr>
        <p:spPr>
          <a:xfrm>
            <a:off x="-154430" y="-1441575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15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396754"/>
      </p:ext>
    </p:extLst>
  </p:cSld>
  <p:clrMapOvr>
    <a:masterClrMapping/>
  </p:clrMapOvr>
  <p:hf sldNum="0"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13" name="Google Shape;413;p14"/>
          <p:cNvGrpSpPr/>
          <p:nvPr/>
        </p:nvGrpSpPr>
        <p:grpSpPr>
          <a:xfrm>
            <a:off x="-536001" y="-442064"/>
            <a:ext cx="13721069" cy="4409367"/>
            <a:chOff x="-40525" y="-331550"/>
            <a:chExt cx="10290800" cy="3307025"/>
          </a:xfrm>
        </p:grpSpPr>
        <p:sp>
          <p:nvSpPr>
            <p:cNvPr id="414" name="Google Shape;414;p14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4375300" y="-65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8712475" y="1437675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-40525" y="1628088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419" name="Google Shape;4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4896433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14"/>
          <p:cNvGrpSpPr/>
          <p:nvPr/>
        </p:nvGrpSpPr>
        <p:grpSpPr>
          <a:xfrm>
            <a:off x="4127902" y="6219636"/>
            <a:ext cx="342800" cy="2443167"/>
            <a:chOff x="1365450" y="3205275"/>
            <a:chExt cx="257100" cy="1832375"/>
          </a:xfrm>
        </p:grpSpPr>
        <p:sp>
          <p:nvSpPr>
            <p:cNvPr id="421" name="Google Shape;421;p1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23" name="Google Shape;423;p14"/>
          <p:cNvGrpSpPr/>
          <p:nvPr/>
        </p:nvGrpSpPr>
        <p:grpSpPr>
          <a:xfrm>
            <a:off x="164435" y="3511185"/>
            <a:ext cx="342800" cy="4621068"/>
            <a:chOff x="261425" y="1395525"/>
            <a:chExt cx="257100" cy="3465800"/>
          </a:xfrm>
        </p:grpSpPr>
        <p:sp>
          <p:nvSpPr>
            <p:cNvPr id="424" name="Google Shape;424;p1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26" name="Google Shape;426;p14"/>
          <p:cNvGrpSpPr/>
          <p:nvPr/>
        </p:nvGrpSpPr>
        <p:grpSpPr>
          <a:xfrm>
            <a:off x="507236" y="2207420"/>
            <a:ext cx="342800" cy="2443167"/>
            <a:chOff x="1365450" y="3205275"/>
            <a:chExt cx="257100" cy="1832375"/>
          </a:xfrm>
        </p:grpSpPr>
        <p:sp>
          <p:nvSpPr>
            <p:cNvPr id="427" name="Google Shape;427;p1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29" name="Google Shape;429;p14"/>
          <p:cNvGrpSpPr/>
          <p:nvPr/>
        </p:nvGrpSpPr>
        <p:grpSpPr>
          <a:xfrm flipH="1">
            <a:off x="11709137" y="1559519"/>
            <a:ext cx="342800" cy="4621068"/>
            <a:chOff x="261425" y="1395525"/>
            <a:chExt cx="257100" cy="3465800"/>
          </a:xfrm>
        </p:grpSpPr>
        <p:sp>
          <p:nvSpPr>
            <p:cNvPr id="430" name="Google Shape;430;p1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32" name="Google Shape;432;p14"/>
          <p:cNvGrpSpPr/>
          <p:nvPr/>
        </p:nvGrpSpPr>
        <p:grpSpPr>
          <a:xfrm flipH="1">
            <a:off x="11404100" y="2508169"/>
            <a:ext cx="342800" cy="2443167"/>
            <a:chOff x="1365450" y="3205275"/>
            <a:chExt cx="257100" cy="1832375"/>
          </a:xfrm>
        </p:grpSpPr>
        <p:sp>
          <p:nvSpPr>
            <p:cNvPr id="433" name="Google Shape;433;p1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35" name="Google Shape;435;p14"/>
          <p:cNvSpPr/>
          <p:nvPr/>
        </p:nvSpPr>
        <p:spPr>
          <a:xfrm>
            <a:off x="850017" y="504723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6" name="Google Shape;436;p14"/>
          <p:cNvSpPr/>
          <p:nvPr/>
        </p:nvSpPr>
        <p:spPr>
          <a:xfrm>
            <a:off x="7728602" y="-2060241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7" name="Google Shape;437;p14"/>
          <p:cNvSpPr/>
          <p:nvPr/>
        </p:nvSpPr>
        <p:spPr>
          <a:xfrm>
            <a:off x="7507188" y="489643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38" name="Google Shape;438;p14"/>
          <p:cNvGrpSpPr/>
          <p:nvPr/>
        </p:nvGrpSpPr>
        <p:grpSpPr>
          <a:xfrm>
            <a:off x="10146601" y="6311663"/>
            <a:ext cx="342800" cy="2443167"/>
            <a:chOff x="1365450" y="3205275"/>
            <a:chExt cx="257100" cy="1832375"/>
          </a:xfrm>
        </p:grpSpPr>
        <p:sp>
          <p:nvSpPr>
            <p:cNvPr id="439" name="Google Shape;439;p1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41" name="Google Shape;441;p14"/>
          <p:cNvSpPr/>
          <p:nvPr/>
        </p:nvSpPr>
        <p:spPr>
          <a:xfrm>
            <a:off x="507215" y="4516900"/>
            <a:ext cx="3630002" cy="29876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2" name="Google Shape;442;p14"/>
          <p:cNvSpPr/>
          <p:nvPr/>
        </p:nvSpPr>
        <p:spPr>
          <a:xfrm>
            <a:off x="6350317" y="4644868"/>
            <a:ext cx="3630002" cy="29876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610097892"/>
      </p:ext>
    </p:extLst>
  </p:cSld>
  <p:clrMapOvr>
    <a:masterClrMapping/>
  </p:clrMapOvr>
  <p:hf sldNum="0"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5"/>
          <p:cNvSpPr/>
          <p:nvPr/>
        </p:nvSpPr>
        <p:spPr>
          <a:xfrm>
            <a:off x="2837402" y="-1747541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5" name="Google Shape;445;p15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46" name="Google Shape;446;p15"/>
          <p:cNvGrpSpPr/>
          <p:nvPr/>
        </p:nvGrpSpPr>
        <p:grpSpPr>
          <a:xfrm>
            <a:off x="424802" y="-606000"/>
            <a:ext cx="12115001" cy="6786600"/>
            <a:chOff x="680075" y="-454500"/>
            <a:chExt cx="9086250" cy="5089950"/>
          </a:xfrm>
        </p:grpSpPr>
        <p:sp>
          <p:nvSpPr>
            <p:cNvPr id="447" name="Google Shape;447;p15"/>
            <p:cNvSpPr/>
            <p:nvPr/>
          </p:nvSpPr>
          <p:spPr>
            <a:xfrm>
              <a:off x="1811325" y="-45450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6634050" y="-3691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8228525" y="30976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8550950" y="22982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680075" y="3311713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452" name="Google Shape;45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4896433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15"/>
          <p:cNvGrpSpPr/>
          <p:nvPr/>
        </p:nvGrpSpPr>
        <p:grpSpPr>
          <a:xfrm>
            <a:off x="3849902" y="6180602"/>
            <a:ext cx="342800" cy="2443167"/>
            <a:chOff x="1365450" y="3205275"/>
            <a:chExt cx="257100" cy="1832375"/>
          </a:xfrm>
        </p:grpSpPr>
        <p:sp>
          <p:nvSpPr>
            <p:cNvPr id="454" name="Google Shape;454;p1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56" name="Google Shape;456;p15"/>
          <p:cNvGrpSpPr/>
          <p:nvPr/>
        </p:nvGrpSpPr>
        <p:grpSpPr>
          <a:xfrm flipH="1">
            <a:off x="11709137" y="3511185"/>
            <a:ext cx="342800" cy="4621068"/>
            <a:chOff x="261425" y="1395525"/>
            <a:chExt cx="257100" cy="3465800"/>
          </a:xfrm>
        </p:grpSpPr>
        <p:sp>
          <p:nvSpPr>
            <p:cNvPr id="457" name="Google Shape;457;p15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59" name="Google Shape;459;p15"/>
          <p:cNvGrpSpPr/>
          <p:nvPr/>
        </p:nvGrpSpPr>
        <p:grpSpPr>
          <a:xfrm flipH="1">
            <a:off x="11366336" y="2207420"/>
            <a:ext cx="342800" cy="2443167"/>
            <a:chOff x="1365450" y="3205275"/>
            <a:chExt cx="257100" cy="1832375"/>
          </a:xfrm>
        </p:grpSpPr>
        <p:sp>
          <p:nvSpPr>
            <p:cNvPr id="460" name="Google Shape;460;p1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2" name="Google Shape;462;p15"/>
          <p:cNvGrpSpPr/>
          <p:nvPr/>
        </p:nvGrpSpPr>
        <p:grpSpPr>
          <a:xfrm>
            <a:off x="164435" y="1559519"/>
            <a:ext cx="342800" cy="4621068"/>
            <a:chOff x="261425" y="1395525"/>
            <a:chExt cx="257100" cy="3465800"/>
          </a:xfrm>
        </p:grpSpPr>
        <p:sp>
          <p:nvSpPr>
            <p:cNvPr id="463" name="Google Shape;463;p15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5" name="Google Shape;465;p15"/>
          <p:cNvGrpSpPr/>
          <p:nvPr/>
        </p:nvGrpSpPr>
        <p:grpSpPr>
          <a:xfrm>
            <a:off x="469468" y="2508169"/>
            <a:ext cx="342800" cy="2443167"/>
            <a:chOff x="1365450" y="3205275"/>
            <a:chExt cx="257100" cy="1832375"/>
          </a:xfrm>
        </p:grpSpPr>
        <p:sp>
          <p:nvSpPr>
            <p:cNvPr id="466" name="Google Shape;466;p1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68" name="Google Shape;468;p15"/>
          <p:cNvSpPr/>
          <p:nvPr/>
        </p:nvSpPr>
        <p:spPr>
          <a:xfrm>
            <a:off x="9156318" y="54534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9" name="Google Shape;469;p15"/>
          <p:cNvSpPr/>
          <p:nvPr/>
        </p:nvSpPr>
        <p:spPr>
          <a:xfrm>
            <a:off x="2729254" y="52979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0" name="Google Shape;470;p15"/>
          <p:cNvSpPr/>
          <p:nvPr/>
        </p:nvSpPr>
        <p:spPr>
          <a:xfrm>
            <a:off x="2252868" y="4259667"/>
            <a:ext cx="3372001" cy="29876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58999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1359504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lt1"/>
            </a:gs>
            <a:gs pos="32000">
              <a:schemeClr val="lt1"/>
            </a:gs>
            <a:gs pos="79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 hasCustomPrompt="1"/>
          </p:nvPr>
        </p:nvSpPr>
        <p:spPr>
          <a:xfrm>
            <a:off x="2239049" y="2710192"/>
            <a:ext cx="5730400" cy="780399"/>
          </a:xfrm>
          <a:prstGeom prst="rect">
            <a:avLst/>
          </a:prstGeom>
          <a:solidFill>
            <a:srgbClr val="FFFFFF">
              <a:alpha val="239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2239049" y="3576819"/>
            <a:ext cx="57304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>
            <a:off x="950965" y="719349"/>
            <a:ext cx="5730400" cy="780399"/>
          </a:xfrm>
          <a:prstGeom prst="rect">
            <a:avLst/>
          </a:prstGeom>
          <a:solidFill>
            <a:srgbClr val="FFFFFF">
              <a:alpha val="239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950965" y="1586169"/>
            <a:ext cx="57304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4" hasCustomPrompt="1"/>
          </p:nvPr>
        </p:nvSpPr>
        <p:spPr>
          <a:xfrm>
            <a:off x="3527133" y="4701034"/>
            <a:ext cx="5730400" cy="780399"/>
          </a:xfrm>
          <a:prstGeom prst="rect">
            <a:avLst/>
          </a:prstGeom>
          <a:solidFill>
            <a:srgbClr val="FFFFFF">
              <a:alpha val="239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3527133" y="5567467"/>
            <a:ext cx="57304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06953" flipH="1">
            <a:off x="-3122984" y="5235916"/>
            <a:ext cx="8824710" cy="2400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483394"/>
      </p:ext>
    </p:extLst>
  </p:cSld>
  <p:clrMapOvr>
    <a:masterClrMapping/>
  </p:clrMapOvr>
  <p:hf sldNum="0"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6"/>
          <p:cNvSpPr/>
          <p:nvPr/>
        </p:nvSpPr>
        <p:spPr>
          <a:xfrm>
            <a:off x="6856119" y="369258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3" name="Google Shape;473;p16"/>
          <p:cNvSpPr/>
          <p:nvPr/>
        </p:nvSpPr>
        <p:spPr>
          <a:xfrm>
            <a:off x="314585" y="46257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4" name="Google Shape;474;p16"/>
          <p:cNvSpPr txBox="1">
            <a:spLocks noGrp="1"/>
          </p:cNvSpPr>
          <p:nvPr>
            <p:ph type="body" idx="1"/>
          </p:nvPr>
        </p:nvSpPr>
        <p:spPr>
          <a:xfrm>
            <a:off x="963170" y="1583468"/>
            <a:ext cx="10265600" cy="2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75" name="Google Shape;4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3778832"/>
            <a:ext cx="12192004" cy="553640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6"/>
          <p:cNvSpPr/>
          <p:nvPr/>
        </p:nvSpPr>
        <p:spPr>
          <a:xfrm>
            <a:off x="1874569" y="-2064441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77" name="Google Shape;477;p16"/>
          <p:cNvGrpSpPr/>
          <p:nvPr/>
        </p:nvGrpSpPr>
        <p:grpSpPr>
          <a:xfrm>
            <a:off x="424103" y="2193685"/>
            <a:ext cx="342800" cy="4621068"/>
            <a:chOff x="261425" y="1395525"/>
            <a:chExt cx="257100" cy="3465800"/>
          </a:xfrm>
        </p:grpSpPr>
        <p:sp>
          <p:nvSpPr>
            <p:cNvPr id="478" name="Google Shape;478;p16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0" name="Google Shape;480;p16"/>
          <p:cNvGrpSpPr/>
          <p:nvPr/>
        </p:nvGrpSpPr>
        <p:grpSpPr>
          <a:xfrm flipH="1">
            <a:off x="150369" y="-442066"/>
            <a:ext cx="11807402" cy="4857599"/>
            <a:chOff x="722375" y="-331550"/>
            <a:chExt cx="8855550" cy="3643200"/>
          </a:xfrm>
        </p:grpSpPr>
        <p:sp>
          <p:nvSpPr>
            <p:cNvPr id="481" name="Google Shape;481;p16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6" name="Google Shape;486;p16"/>
          <p:cNvGrpSpPr/>
          <p:nvPr/>
        </p:nvGrpSpPr>
        <p:grpSpPr>
          <a:xfrm>
            <a:off x="75534" y="3289686"/>
            <a:ext cx="342800" cy="2429066"/>
            <a:chOff x="829225" y="2863075"/>
            <a:chExt cx="257100" cy="1821800"/>
          </a:xfrm>
        </p:grpSpPr>
        <p:sp>
          <p:nvSpPr>
            <p:cNvPr id="487" name="Google Shape;487;p16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9" name="Google Shape;489;p16"/>
          <p:cNvGrpSpPr/>
          <p:nvPr/>
        </p:nvGrpSpPr>
        <p:grpSpPr>
          <a:xfrm>
            <a:off x="11688603" y="3692568"/>
            <a:ext cx="342800" cy="4621068"/>
            <a:chOff x="261425" y="1395525"/>
            <a:chExt cx="257100" cy="3465800"/>
          </a:xfrm>
        </p:grpSpPr>
        <p:sp>
          <p:nvSpPr>
            <p:cNvPr id="490" name="Google Shape;490;p16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2" name="Google Shape;492;p16"/>
          <p:cNvGrpSpPr/>
          <p:nvPr/>
        </p:nvGrpSpPr>
        <p:grpSpPr>
          <a:xfrm>
            <a:off x="11345787" y="1893469"/>
            <a:ext cx="342800" cy="2443167"/>
            <a:chOff x="1365450" y="3205275"/>
            <a:chExt cx="257100" cy="1832375"/>
          </a:xfrm>
        </p:grpSpPr>
        <p:sp>
          <p:nvSpPr>
            <p:cNvPr id="493" name="Google Shape;493;p16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5" name="Google Shape;495;p16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8338143"/>
      </p:ext>
    </p:extLst>
  </p:cSld>
  <p:clrMapOvr>
    <a:masterClrMapping/>
  </p:clrMapOvr>
  <p:hf sldNum="0"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8" name="Google Shape;498;p17"/>
          <p:cNvSpPr txBox="1">
            <a:spLocks noGrp="1"/>
          </p:cNvSpPr>
          <p:nvPr>
            <p:ph type="subTitle" idx="1"/>
          </p:nvPr>
        </p:nvSpPr>
        <p:spPr>
          <a:xfrm>
            <a:off x="1101271" y="3648601"/>
            <a:ext cx="3047199" cy="20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9" name="Google Shape;499;p17"/>
          <p:cNvSpPr txBox="1">
            <a:spLocks noGrp="1"/>
          </p:cNvSpPr>
          <p:nvPr>
            <p:ph type="subTitle" idx="2"/>
          </p:nvPr>
        </p:nvSpPr>
        <p:spPr>
          <a:xfrm>
            <a:off x="4572355" y="3648604"/>
            <a:ext cx="3047199" cy="20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0" name="Google Shape;500;p17"/>
          <p:cNvSpPr txBox="1">
            <a:spLocks noGrp="1"/>
          </p:cNvSpPr>
          <p:nvPr>
            <p:ph type="subTitle" idx="3"/>
          </p:nvPr>
        </p:nvSpPr>
        <p:spPr>
          <a:xfrm>
            <a:off x="8043568" y="3648601"/>
            <a:ext cx="3047199" cy="20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1" name="Google Shape;501;p17"/>
          <p:cNvSpPr txBox="1">
            <a:spLocks noGrp="1"/>
          </p:cNvSpPr>
          <p:nvPr>
            <p:ph type="subTitle" idx="4"/>
          </p:nvPr>
        </p:nvSpPr>
        <p:spPr>
          <a:xfrm>
            <a:off x="1101271" y="3234700"/>
            <a:ext cx="3047199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5"/>
          </p:nvPr>
        </p:nvSpPr>
        <p:spPr>
          <a:xfrm>
            <a:off x="4572348" y="3234700"/>
            <a:ext cx="3047199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subTitle" idx="6"/>
          </p:nvPr>
        </p:nvSpPr>
        <p:spPr>
          <a:xfrm>
            <a:off x="8043606" y="3234700"/>
            <a:ext cx="3047199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04" name="Google Shape;50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5159266"/>
            <a:ext cx="12192004" cy="553640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7"/>
          <p:cNvSpPr/>
          <p:nvPr/>
        </p:nvSpPr>
        <p:spPr>
          <a:xfrm>
            <a:off x="486220" y="526553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6" name="Google Shape;506;p17"/>
          <p:cNvSpPr/>
          <p:nvPr/>
        </p:nvSpPr>
        <p:spPr>
          <a:xfrm>
            <a:off x="7526454" y="522313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7" name="Google Shape;507;p17"/>
          <p:cNvSpPr/>
          <p:nvPr/>
        </p:nvSpPr>
        <p:spPr>
          <a:xfrm>
            <a:off x="8482370" y="-13424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08" name="Google Shape;508;p17"/>
          <p:cNvGrpSpPr/>
          <p:nvPr/>
        </p:nvGrpSpPr>
        <p:grpSpPr>
          <a:xfrm>
            <a:off x="348567" y="1860701"/>
            <a:ext cx="342800" cy="4621068"/>
            <a:chOff x="261425" y="1395525"/>
            <a:chExt cx="257100" cy="3465800"/>
          </a:xfrm>
        </p:grpSpPr>
        <p:sp>
          <p:nvSpPr>
            <p:cNvPr id="509" name="Google Shape;509;p1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11" name="Google Shape;511;p17"/>
          <p:cNvGrpSpPr/>
          <p:nvPr/>
        </p:nvGrpSpPr>
        <p:grpSpPr>
          <a:xfrm flipH="1">
            <a:off x="-545199" y="-442064"/>
            <a:ext cx="12826166" cy="4805767"/>
            <a:chOff x="556175" y="-331550"/>
            <a:chExt cx="9619625" cy="3604325"/>
          </a:xfrm>
        </p:grpSpPr>
        <p:sp>
          <p:nvSpPr>
            <p:cNvPr id="512" name="Google Shape;512;p17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4845200" y="473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8638000" y="15545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8060225" y="473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556175" y="22884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17" name="Google Shape;517;p17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518" name="Google Shape;518;p1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20" name="Google Shape;520;p17"/>
          <p:cNvGrpSpPr/>
          <p:nvPr/>
        </p:nvGrpSpPr>
        <p:grpSpPr>
          <a:xfrm>
            <a:off x="5008851" y="6253568"/>
            <a:ext cx="342800" cy="2443167"/>
            <a:chOff x="1365450" y="3205275"/>
            <a:chExt cx="257100" cy="1832375"/>
          </a:xfrm>
        </p:grpSpPr>
        <p:sp>
          <p:nvSpPr>
            <p:cNvPr id="521" name="Google Shape;521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23" name="Google Shape;523;p17"/>
          <p:cNvGrpSpPr/>
          <p:nvPr/>
        </p:nvGrpSpPr>
        <p:grpSpPr>
          <a:xfrm>
            <a:off x="5801317" y="6138668"/>
            <a:ext cx="342800" cy="2443167"/>
            <a:chOff x="1365450" y="3205275"/>
            <a:chExt cx="257100" cy="1832375"/>
          </a:xfrm>
        </p:grpSpPr>
        <p:sp>
          <p:nvSpPr>
            <p:cNvPr id="524" name="Google Shape;524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26" name="Google Shape;526;p17"/>
          <p:cNvGrpSpPr/>
          <p:nvPr/>
        </p:nvGrpSpPr>
        <p:grpSpPr>
          <a:xfrm>
            <a:off x="6663885" y="6380669"/>
            <a:ext cx="342800" cy="2443167"/>
            <a:chOff x="1365450" y="3205275"/>
            <a:chExt cx="257100" cy="1832375"/>
          </a:xfrm>
        </p:grpSpPr>
        <p:sp>
          <p:nvSpPr>
            <p:cNvPr id="527" name="Google Shape;527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29" name="Google Shape;529;p17"/>
          <p:cNvGrpSpPr/>
          <p:nvPr/>
        </p:nvGrpSpPr>
        <p:grpSpPr>
          <a:xfrm>
            <a:off x="11849187" y="2207420"/>
            <a:ext cx="342800" cy="2443167"/>
            <a:chOff x="1365450" y="3205275"/>
            <a:chExt cx="257100" cy="1832375"/>
          </a:xfrm>
        </p:grpSpPr>
        <p:sp>
          <p:nvSpPr>
            <p:cNvPr id="530" name="Google Shape;530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32" name="Google Shape;532;p17"/>
          <p:cNvGrpSpPr/>
          <p:nvPr/>
        </p:nvGrpSpPr>
        <p:grpSpPr>
          <a:xfrm>
            <a:off x="132052" y="4239136"/>
            <a:ext cx="342800" cy="2443167"/>
            <a:chOff x="1365450" y="3205275"/>
            <a:chExt cx="257100" cy="1832375"/>
          </a:xfrm>
        </p:grpSpPr>
        <p:sp>
          <p:nvSpPr>
            <p:cNvPr id="533" name="Google Shape;533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35" name="Google Shape;535;p17"/>
          <p:cNvGrpSpPr/>
          <p:nvPr/>
        </p:nvGrpSpPr>
        <p:grpSpPr>
          <a:xfrm>
            <a:off x="11328204" y="2848534"/>
            <a:ext cx="342800" cy="4621068"/>
            <a:chOff x="261425" y="1395525"/>
            <a:chExt cx="257100" cy="3465800"/>
          </a:xfrm>
        </p:grpSpPr>
        <p:sp>
          <p:nvSpPr>
            <p:cNvPr id="536" name="Google Shape;536;p1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38" name="Google Shape;538;p17"/>
          <p:cNvGrpSpPr/>
          <p:nvPr/>
        </p:nvGrpSpPr>
        <p:grpSpPr>
          <a:xfrm>
            <a:off x="691368" y="2956702"/>
            <a:ext cx="342800" cy="2429066"/>
            <a:chOff x="829225" y="2863075"/>
            <a:chExt cx="257100" cy="1821800"/>
          </a:xfrm>
        </p:grpSpPr>
        <p:sp>
          <p:nvSpPr>
            <p:cNvPr id="539" name="Google Shape;539;p17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541" name="Google Shape;541;p17"/>
          <p:cNvSpPr/>
          <p:nvPr/>
        </p:nvSpPr>
        <p:spPr>
          <a:xfrm>
            <a:off x="6378634" y="4363701"/>
            <a:ext cx="3240399" cy="29876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006394957"/>
      </p:ext>
    </p:extLst>
  </p:cSld>
  <p:clrMapOvr>
    <a:masterClrMapping/>
  </p:clrMapOvr>
  <p:hf sldNum="0"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5322298"/>
            <a:ext cx="12192004" cy="553640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8"/>
          <p:cNvSpPr/>
          <p:nvPr/>
        </p:nvSpPr>
        <p:spPr>
          <a:xfrm>
            <a:off x="2646968" y="53222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5" name="Google Shape;545;p18"/>
          <p:cNvSpPr/>
          <p:nvPr/>
        </p:nvSpPr>
        <p:spPr>
          <a:xfrm>
            <a:off x="9373454" y="55155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46" name="Google Shape;546;p18"/>
          <p:cNvGrpSpPr/>
          <p:nvPr/>
        </p:nvGrpSpPr>
        <p:grpSpPr>
          <a:xfrm>
            <a:off x="222733" y="1860701"/>
            <a:ext cx="342800" cy="4621068"/>
            <a:chOff x="261425" y="1395525"/>
            <a:chExt cx="257100" cy="3465800"/>
          </a:xfrm>
        </p:grpSpPr>
        <p:sp>
          <p:nvSpPr>
            <p:cNvPr id="547" name="Google Shape;547;p1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49" name="Google Shape;549;p18"/>
          <p:cNvGrpSpPr/>
          <p:nvPr/>
        </p:nvGrpSpPr>
        <p:grpSpPr>
          <a:xfrm flipH="1">
            <a:off x="-876833" y="-442066"/>
            <a:ext cx="13571532" cy="4869884"/>
            <a:chOff x="322075" y="-331550"/>
            <a:chExt cx="10178650" cy="3652413"/>
          </a:xfrm>
        </p:grpSpPr>
        <p:sp>
          <p:nvSpPr>
            <p:cNvPr id="550" name="Google Shape;550;p18"/>
            <p:cNvSpPr/>
            <p:nvPr/>
          </p:nvSpPr>
          <p:spPr>
            <a:xfrm>
              <a:off x="322075" y="2843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4778975" y="-1374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8962925" y="1783063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671175" y="2059813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55" name="Google Shape;555;p18"/>
          <p:cNvGrpSpPr/>
          <p:nvPr/>
        </p:nvGrpSpPr>
        <p:grpSpPr>
          <a:xfrm>
            <a:off x="565534" y="2956702"/>
            <a:ext cx="342800" cy="2429066"/>
            <a:chOff x="829225" y="2863075"/>
            <a:chExt cx="257100" cy="1821800"/>
          </a:xfrm>
        </p:grpSpPr>
        <p:sp>
          <p:nvSpPr>
            <p:cNvPr id="556" name="Google Shape;556;p18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58" name="Google Shape;558;p18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559" name="Google Shape;559;p1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61" name="Google Shape;561;p18"/>
          <p:cNvGrpSpPr/>
          <p:nvPr/>
        </p:nvGrpSpPr>
        <p:grpSpPr>
          <a:xfrm>
            <a:off x="5880368" y="5661867"/>
            <a:ext cx="342800" cy="2443167"/>
            <a:chOff x="1365450" y="3205275"/>
            <a:chExt cx="257100" cy="1832375"/>
          </a:xfrm>
        </p:grpSpPr>
        <p:sp>
          <p:nvSpPr>
            <p:cNvPr id="562" name="Google Shape;562;p1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64" name="Google Shape;564;p18"/>
          <p:cNvGrpSpPr/>
          <p:nvPr/>
        </p:nvGrpSpPr>
        <p:grpSpPr>
          <a:xfrm>
            <a:off x="6761234" y="5385768"/>
            <a:ext cx="342800" cy="2443167"/>
            <a:chOff x="1365450" y="3205275"/>
            <a:chExt cx="257100" cy="1832375"/>
          </a:xfrm>
        </p:grpSpPr>
        <p:sp>
          <p:nvSpPr>
            <p:cNvPr id="565" name="Google Shape;565;p1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67" name="Google Shape;567;p18"/>
          <p:cNvGrpSpPr/>
          <p:nvPr/>
        </p:nvGrpSpPr>
        <p:grpSpPr>
          <a:xfrm>
            <a:off x="11348019" y="3778836"/>
            <a:ext cx="342800" cy="2443167"/>
            <a:chOff x="1365450" y="3205275"/>
            <a:chExt cx="257100" cy="1832375"/>
          </a:xfrm>
        </p:grpSpPr>
        <p:sp>
          <p:nvSpPr>
            <p:cNvPr id="568" name="Google Shape;568;p1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570" name="Google Shape;570;p18"/>
          <p:cNvSpPr/>
          <p:nvPr/>
        </p:nvSpPr>
        <p:spPr>
          <a:xfrm>
            <a:off x="1598601" y="-2340275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1" name="Google Shape;571;p18"/>
          <p:cNvSpPr txBox="1">
            <a:spLocks noGrp="1"/>
          </p:cNvSpPr>
          <p:nvPr>
            <p:ph type="subTitle" idx="1"/>
          </p:nvPr>
        </p:nvSpPr>
        <p:spPr>
          <a:xfrm>
            <a:off x="2309138" y="2401168"/>
            <a:ext cx="3571199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2" name="Google Shape;572;p18"/>
          <p:cNvSpPr txBox="1">
            <a:spLocks noGrp="1"/>
          </p:cNvSpPr>
          <p:nvPr>
            <p:ph type="subTitle" idx="2"/>
          </p:nvPr>
        </p:nvSpPr>
        <p:spPr>
          <a:xfrm>
            <a:off x="7345599" y="2401169"/>
            <a:ext cx="3571199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3" name="Google Shape;573;p18"/>
          <p:cNvSpPr txBox="1">
            <a:spLocks noGrp="1"/>
          </p:cNvSpPr>
          <p:nvPr>
            <p:ph type="subTitle" idx="3"/>
          </p:nvPr>
        </p:nvSpPr>
        <p:spPr>
          <a:xfrm>
            <a:off x="2309172" y="1954867"/>
            <a:ext cx="3571199" cy="5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4" name="Google Shape;574;p18"/>
          <p:cNvSpPr txBox="1">
            <a:spLocks noGrp="1"/>
          </p:cNvSpPr>
          <p:nvPr>
            <p:ph type="subTitle" idx="4"/>
          </p:nvPr>
        </p:nvSpPr>
        <p:spPr>
          <a:xfrm>
            <a:off x="7345611" y="1954867"/>
            <a:ext cx="3571199" cy="5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5" name="Google Shape;575;p18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6" name="Google Shape;576;p18"/>
          <p:cNvSpPr txBox="1">
            <a:spLocks noGrp="1"/>
          </p:cNvSpPr>
          <p:nvPr>
            <p:ph type="subTitle" idx="5"/>
          </p:nvPr>
        </p:nvSpPr>
        <p:spPr>
          <a:xfrm>
            <a:off x="2309172" y="4365433"/>
            <a:ext cx="3571199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7" name="Google Shape;577;p18"/>
          <p:cNvSpPr txBox="1">
            <a:spLocks noGrp="1"/>
          </p:cNvSpPr>
          <p:nvPr>
            <p:ph type="subTitle" idx="6"/>
          </p:nvPr>
        </p:nvSpPr>
        <p:spPr>
          <a:xfrm>
            <a:off x="7345599" y="4365437"/>
            <a:ext cx="3571199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8" name="Google Shape;578;p18"/>
          <p:cNvSpPr txBox="1">
            <a:spLocks noGrp="1"/>
          </p:cNvSpPr>
          <p:nvPr>
            <p:ph type="subTitle" idx="7"/>
          </p:nvPr>
        </p:nvSpPr>
        <p:spPr>
          <a:xfrm>
            <a:off x="2309172" y="3919333"/>
            <a:ext cx="3571199" cy="5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9" name="Google Shape;579;p18"/>
          <p:cNvSpPr txBox="1">
            <a:spLocks noGrp="1"/>
          </p:cNvSpPr>
          <p:nvPr>
            <p:ph type="subTitle" idx="8"/>
          </p:nvPr>
        </p:nvSpPr>
        <p:spPr>
          <a:xfrm>
            <a:off x="7345611" y="3919333"/>
            <a:ext cx="3571199" cy="5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7468637"/>
      </p:ext>
    </p:extLst>
  </p:cSld>
  <p:clrMapOvr>
    <a:masterClrMapping/>
  </p:clrMapOvr>
  <p:hf sldNum="0"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9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2" name="Google Shape;582;p19"/>
          <p:cNvSpPr txBox="1">
            <a:spLocks noGrp="1"/>
          </p:cNvSpPr>
          <p:nvPr>
            <p:ph type="subTitle" idx="1"/>
          </p:nvPr>
        </p:nvSpPr>
        <p:spPr>
          <a:xfrm>
            <a:off x="963234" y="1971433"/>
            <a:ext cx="3131599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3" name="Google Shape;583;p19"/>
          <p:cNvSpPr txBox="1">
            <a:spLocks noGrp="1"/>
          </p:cNvSpPr>
          <p:nvPr>
            <p:ph type="subTitle" idx="2"/>
          </p:nvPr>
        </p:nvSpPr>
        <p:spPr>
          <a:xfrm>
            <a:off x="4530238" y="1971433"/>
            <a:ext cx="3131599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19"/>
          <p:cNvSpPr txBox="1">
            <a:spLocks noGrp="1"/>
          </p:cNvSpPr>
          <p:nvPr>
            <p:ph type="subTitle" idx="3"/>
          </p:nvPr>
        </p:nvSpPr>
        <p:spPr>
          <a:xfrm>
            <a:off x="8097426" y="1971433"/>
            <a:ext cx="3131599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5" name="Google Shape;585;p19"/>
          <p:cNvSpPr txBox="1">
            <a:spLocks noGrp="1"/>
          </p:cNvSpPr>
          <p:nvPr>
            <p:ph type="subTitle" idx="4"/>
          </p:nvPr>
        </p:nvSpPr>
        <p:spPr>
          <a:xfrm>
            <a:off x="4530238" y="4197599"/>
            <a:ext cx="3131599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86" name="Google Shape;58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5099632"/>
            <a:ext cx="12192004" cy="5536407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9"/>
          <p:cNvSpPr/>
          <p:nvPr/>
        </p:nvSpPr>
        <p:spPr>
          <a:xfrm>
            <a:off x="-13" y="52036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8" name="Google Shape;588;p19"/>
          <p:cNvSpPr/>
          <p:nvPr/>
        </p:nvSpPr>
        <p:spPr>
          <a:xfrm>
            <a:off x="7330454" y="55660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9" name="Google Shape;589;p19"/>
          <p:cNvSpPr/>
          <p:nvPr/>
        </p:nvSpPr>
        <p:spPr>
          <a:xfrm>
            <a:off x="8482370" y="-13424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90" name="Google Shape;590;p19"/>
          <p:cNvGrpSpPr/>
          <p:nvPr/>
        </p:nvGrpSpPr>
        <p:grpSpPr>
          <a:xfrm>
            <a:off x="11401271" y="1482933"/>
            <a:ext cx="342800" cy="4621068"/>
            <a:chOff x="261425" y="1395525"/>
            <a:chExt cx="257100" cy="3465800"/>
          </a:xfrm>
        </p:grpSpPr>
        <p:sp>
          <p:nvSpPr>
            <p:cNvPr id="591" name="Google Shape;591;p19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93" name="Google Shape;593;p19"/>
          <p:cNvGrpSpPr/>
          <p:nvPr/>
        </p:nvGrpSpPr>
        <p:grpSpPr>
          <a:xfrm>
            <a:off x="620370" y="3983069"/>
            <a:ext cx="342800" cy="2429066"/>
            <a:chOff x="829225" y="2863075"/>
            <a:chExt cx="257100" cy="1821800"/>
          </a:xfrm>
        </p:grpSpPr>
        <p:sp>
          <p:nvSpPr>
            <p:cNvPr id="594" name="Google Shape;594;p19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596" name="Google Shape;596;p19"/>
          <p:cNvGrpSpPr/>
          <p:nvPr/>
        </p:nvGrpSpPr>
        <p:grpSpPr>
          <a:xfrm>
            <a:off x="0" y="-409366"/>
            <a:ext cx="12940666" cy="5224784"/>
            <a:chOff x="722375" y="-506300"/>
            <a:chExt cx="9705500" cy="3918588"/>
          </a:xfrm>
        </p:grpSpPr>
        <p:sp>
          <p:nvSpPr>
            <p:cNvPr id="597" name="Google Shape;597;p19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4056900" y="-233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8890075" y="1874488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6536125" y="-5063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02" name="Google Shape;602;p19"/>
          <p:cNvGrpSpPr/>
          <p:nvPr/>
        </p:nvGrpSpPr>
        <p:grpSpPr>
          <a:xfrm>
            <a:off x="11744067" y="2578934"/>
            <a:ext cx="342800" cy="2429066"/>
            <a:chOff x="829225" y="2863075"/>
            <a:chExt cx="257100" cy="1821800"/>
          </a:xfrm>
        </p:grpSpPr>
        <p:sp>
          <p:nvSpPr>
            <p:cNvPr id="603" name="Google Shape;603;p19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05" name="Google Shape;605;p19"/>
          <p:cNvGrpSpPr/>
          <p:nvPr/>
        </p:nvGrpSpPr>
        <p:grpSpPr>
          <a:xfrm>
            <a:off x="424103" y="1983485"/>
            <a:ext cx="342800" cy="4621068"/>
            <a:chOff x="261425" y="1395525"/>
            <a:chExt cx="257100" cy="3465800"/>
          </a:xfrm>
        </p:grpSpPr>
        <p:sp>
          <p:nvSpPr>
            <p:cNvPr id="606" name="Google Shape;606;p19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08" name="Google Shape;608;p19"/>
          <p:cNvGrpSpPr/>
          <p:nvPr/>
        </p:nvGrpSpPr>
        <p:grpSpPr>
          <a:xfrm>
            <a:off x="6835201" y="6412135"/>
            <a:ext cx="342800" cy="2443167"/>
            <a:chOff x="1365450" y="3205275"/>
            <a:chExt cx="257100" cy="1832375"/>
          </a:xfrm>
        </p:grpSpPr>
        <p:sp>
          <p:nvSpPr>
            <p:cNvPr id="609" name="Google Shape;609;p1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11" name="Google Shape;611;p19"/>
          <p:cNvGrpSpPr/>
          <p:nvPr/>
        </p:nvGrpSpPr>
        <p:grpSpPr>
          <a:xfrm>
            <a:off x="11168820" y="4066336"/>
            <a:ext cx="342800" cy="2443167"/>
            <a:chOff x="1365450" y="3205275"/>
            <a:chExt cx="257100" cy="1832375"/>
          </a:xfrm>
        </p:grpSpPr>
        <p:sp>
          <p:nvSpPr>
            <p:cNvPr id="612" name="Google Shape;612;p1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14" name="Google Shape;614;p19"/>
          <p:cNvGrpSpPr/>
          <p:nvPr/>
        </p:nvGrpSpPr>
        <p:grpSpPr>
          <a:xfrm>
            <a:off x="138803" y="2977369"/>
            <a:ext cx="342800" cy="4621068"/>
            <a:chOff x="261425" y="1395525"/>
            <a:chExt cx="257100" cy="3465800"/>
          </a:xfrm>
        </p:grpSpPr>
        <p:sp>
          <p:nvSpPr>
            <p:cNvPr id="615" name="Google Shape;615;p19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17" name="Google Shape;617;p19"/>
          <p:cNvGrpSpPr/>
          <p:nvPr/>
        </p:nvGrpSpPr>
        <p:grpSpPr>
          <a:xfrm>
            <a:off x="2706752" y="6242668"/>
            <a:ext cx="342800" cy="2443167"/>
            <a:chOff x="1365450" y="3205275"/>
            <a:chExt cx="257100" cy="1832375"/>
          </a:xfrm>
        </p:grpSpPr>
        <p:sp>
          <p:nvSpPr>
            <p:cNvPr id="618" name="Google Shape;618;p1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20" name="Google Shape;620;p19"/>
          <p:cNvSpPr txBox="1">
            <a:spLocks noGrp="1"/>
          </p:cNvSpPr>
          <p:nvPr>
            <p:ph type="subTitle" idx="5"/>
          </p:nvPr>
        </p:nvSpPr>
        <p:spPr>
          <a:xfrm>
            <a:off x="963234" y="2408333"/>
            <a:ext cx="3131599" cy="11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1" name="Google Shape;621;p19"/>
          <p:cNvSpPr txBox="1">
            <a:spLocks noGrp="1"/>
          </p:cNvSpPr>
          <p:nvPr>
            <p:ph type="subTitle" idx="6"/>
          </p:nvPr>
        </p:nvSpPr>
        <p:spPr>
          <a:xfrm>
            <a:off x="4530249" y="2408335"/>
            <a:ext cx="3131599" cy="11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19"/>
          <p:cNvSpPr txBox="1">
            <a:spLocks noGrp="1"/>
          </p:cNvSpPr>
          <p:nvPr>
            <p:ph type="subTitle" idx="7"/>
          </p:nvPr>
        </p:nvSpPr>
        <p:spPr>
          <a:xfrm>
            <a:off x="8097400" y="2408333"/>
            <a:ext cx="3131599" cy="11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3" name="Google Shape;623;p19"/>
          <p:cNvSpPr txBox="1">
            <a:spLocks noGrp="1"/>
          </p:cNvSpPr>
          <p:nvPr>
            <p:ph type="subTitle" idx="8"/>
          </p:nvPr>
        </p:nvSpPr>
        <p:spPr>
          <a:xfrm>
            <a:off x="963234" y="4634500"/>
            <a:ext cx="3131599" cy="11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4" name="Google Shape;624;p19"/>
          <p:cNvSpPr txBox="1">
            <a:spLocks noGrp="1"/>
          </p:cNvSpPr>
          <p:nvPr>
            <p:ph type="subTitle" idx="9"/>
          </p:nvPr>
        </p:nvSpPr>
        <p:spPr>
          <a:xfrm>
            <a:off x="4530249" y="4634502"/>
            <a:ext cx="3131599" cy="11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19"/>
          <p:cNvSpPr txBox="1">
            <a:spLocks noGrp="1"/>
          </p:cNvSpPr>
          <p:nvPr>
            <p:ph type="subTitle" idx="13"/>
          </p:nvPr>
        </p:nvSpPr>
        <p:spPr>
          <a:xfrm>
            <a:off x="8097400" y="4634500"/>
            <a:ext cx="3131599" cy="11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9"/>
          <p:cNvSpPr txBox="1">
            <a:spLocks noGrp="1"/>
          </p:cNvSpPr>
          <p:nvPr>
            <p:ph type="subTitle" idx="14"/>
          </p:nvPr>
        </p:nvSpPr>
        <p:spPr>
          <a:xfrm>
            <a:off x="963234" y="4197599"/>
            <a:ext cx="3131599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19"/>
          <p:cNvSpPr txBox="1">
            <a:spLocks noGrp="1"/>
          </p:cNvSpPr>
          <p:nvPr>
            <p:ph type="subTitle" idx="15"/>
          </p:nvPr>
        </p:nvSpPr>
        <p:spPr>
          <a:xfrm>
            <a:off x="8097426" y="4197599"/>
            <a:ext cx="3131599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b="1"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8831792"/>
      </p:ext>
    </p:extLst>
  </p:cSld>
  <p:clrMapOvr>
    <a:masterClrMapping/>
  </p:clrMapOvr>
  <p:hf sldNum="0"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3300265"/>
            <a:ext cx="12192004" cy="5536407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0"/>
          <p:cNvSpPr/>
          <p:nvPr/>
        </p:nvSpPr>
        <p:spPr>
          <a:xfrm>
            <a:off x="2456051" y="35747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31" name="Google Shape;631;p20"/>
          <p:cNvSpPr/>
          <p:nvPr/>
        </p:nvSpPr>
        <p:spPr>
          <a:xfrm>
            <a:off x="8563618" y="55155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32" name="Google Shape;632;p20"/>
          <p:cNvSpPr/>
          <p:nvPr/>
        </p:nvSpPr>
        <p:spPr>
          <a:xfrm>
            <a:off x="1837471" y="-1100241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33" name="Google Shape;633;p20"/>
          <p:cNvGrpSpPr/>
          <p:nvPr/>
        </p:nvGrpSpPr>
        <p:grpSpPr>
          <a:xfrm>
            <a:off x="348567" y="1860701"/>
            <a:ext cx="342800" cy="4621068"/>
            <a:chOff x="261425" y="1395525"/>
            <a:chExt cx="257100" cy="3465800"/>
          </a:xfrm>
        </p:grpSpPr>
        <p:sp>
          <p:nvSpPr>
            <p:cNvPr id="634" name="Google Shape;634;p2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36" name="Google Shape;636;p20"/>
          <p:cNvGrpSpPr/>
          <p:nvPr/>
        </p:nvGrpSpPr>
        <p:grpSpPr>
          <a:xfrm flipH="1">
            <a:off x="348567" y="-583900"/>
            <a:ext cx="11807402" cy="4857599"/>
            <a:chOff x="722375" y="-331550"/>
            <a:chExt cx="8855550" cy="3643200"/>
          </a:xfrm>
        </p:grpSpPr>
        <p:sp>
          <p:nvSpPr>
            <p:cNvPr id="637" name="Google Shape;637;p20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3664600" y="-338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42" name="Google Shape;642;p20"/>
          <p:cNvGrpSpPr/>
          <p:nvPr/>
        </p:nvGrpSpPr>
        <p:grpSpPr>
          <a:xfrm>
            <a:off x="691368" y="2956702"/>
            <a:ext cx="342800" cy="2429066"/>
            <a:chOff x="829225" y="2863075"/>
            <a:chExt cx="257100" cy="1821800"/>
          </a:xfrm>
        </p:grpSpPr>
        <p:sp>
          <p:nvSpPr>
            <p:cNvPr id="643" name="Google Shape;643;p20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45" name="Google Shape;645;p20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646" name="Google Shape;646;p2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48" name="Google Shape;648;p20"/>
          <p:cNvGrpSpPr/>
          <p:nvPr/>
        </p:nvGrpSpPr>
        <p:grpSpPr>
          <a:xfrm>
            <a:off x="11228819" y="3647902"/>
            <a:ext cx="342800" cy="2443167"/>
            <a:chOff x="1365450" y="3205275"/>
            <a:chExt cx="257100" cy="1832375"/>
          </a:xfrm>
        </p:grpSpPr>
        <p:sp>
          <p:nvSpPr>
            <p:cNvPr id="649" name="Google Shape;649;p2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51" name="Google Shape;651;p20"/>
          <p:cNvGrpSpPr/>
          <p:nvPr/>
        </p:nvGrpSpPr>
        <p:grpSpPr>
          <a:xfrm>
            <a:off x="5986936" y="5837700"/>
            <a:ext cx="342800" cy="2443167"/>
            <a:chOff x="1365450" y="3205275"/>
            <a:chExt cx="257100" cy="1832375"/>
          </a:xfrm>
        </p:grpSpPr>
        <p:sp>
          <p:nvSpPr>
            <p:cNvPr id="652" name="Google Shape;652;p2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54" name="Google Shape;654;p20"/>
          <p:cNvSpPr txBox="1">
            <a:spLocks noGrp="1"/>
          </p:cNvSpPr>
          <p:nvPr>
            <p:ph type="subTitle" idx="1"/>
          </p:nvPr>
        </p:nvSpPr>
        <p:spPr>
          <a:xfrm>
            <a:off x="963165" y="2102401"/>
            <a:ext cx="4308001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5" name="Google Shape;655;p20"/>
          <p:cNvSpPr txBox="1">
            <a:spLocks noGrp="1"/>
          </p:cNvSpPr>
          <p:nvPr>
            <p:ph type="title" hasCustomPrompt="1"/>
          </p:nvPr>
        </p:nvSpPr>
        <p:spPr>
          <a:xfrm>
            <a:off x="963409" y="1236300"/>
            <a:ext cx="4308001" cy="8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6" name="Google Shape;656;p20"/>
          <p:cNvSpPr txBox="1">
            <a:spLocks noGrp="1"/>
          </p:cNvSpPr>
          <p:nvPr>
            <p:ph type="subTitle" idx="2"/>
          </p:nvPr>
        </p:nvSpPr>
        <p:spPr>
          <a:xfrm>
            <a:off x="6920601" y="2102301"/>
            <a:ext cx="4308001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7" name="Google Shape;657;p20"/>
          <p:cNvSpPr txBox="1">
            <a:spLocks noGrp="1"/>
          </p:cNvSpPr>
          <p:nvPr>
            <p:ph type="title" idx="3" hasCustomPrompt="1"/>
          </p:nvPr>
        </p:nvSpPr>
        <p:spPr>
          <a:xfrm>
            <a:off x="6920842" y="1236300"/>
            <a:ext cx="4308001" cy="8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8" name="Google Shape;658;p20"/>
          <p:cNvSpPr txBox="1">
            <a:spLocks noGrp="1"/>
          </p:cNvSpPr>
          <p:nvPr>
            <p:ph type="subTitle" idx="4"/>
          </p:nvPr>
        </p:nvSpPr>
        <p:spPr>
          <a:xfrm>
            <a:off x="3942131" y="4058768"/>
            <a:ext cx="4308001" cy="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9" name="Google Shape;659;p20"/>
          <p:cNvSpPr txBox="1">
            <a:spLocks noGrp="1"/>
          </p:cNvSpPr>
          <p:nvPr>
            <p:ph type="title" idx="5" hasCustomPrompt="1"/>
          </p:nvPr>
        </p:nvSpPr>
        <p:spPr>
          <a:xfrm>
            <a:off x="3942376" y="3192767"/>
            <a:ext cx="4308001" cy="8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660" name="Google Shape;660;p20"/>
          <p:cNvGrpSpPr/>
          <p:nvPr/>
        </p:nvGrpSpPr>
        <p:grpSpPr>
          <a:xfrm>
            <a:off x="2570853" y="3994452"/>
            <a:ext cx="342800" cy="2443167"/>
            <a:chOff x="1365450" y="3205275"/>
            <a:chExt cx="257100" cy="1832375"/>
          </a:xfrm>
        </p:grpSpPr>
        <p:sp>
          <p:nvSpPr>
            <p:cNvPr id="661" name="Google Shape;661;p2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63" name="Google Shape;663;p20"/>
          <p:cNvGrpSpPr/>
          <p:nvPr/>
        </p:nvGrpSpPr>
        <p:grpSpPr>
          <a:xfrm>
            <a:off x="4793134" y="5311320"/>
            <a:ext cx="342800" cy="2443167"/>
            <a:chOff x="1365450" y="3205275"/>
            <a:chExt cx="257100" cy="1832375"/>
          </a:xfrm>
        </p:grpSpPr>
        <p:sp>
          <p:nvSpPr>
            <p:cNvPr id="664" name="Google Shape;664;p2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66" name="Google Shape;666;p20"/>
          <p:cNvGrpSpPr/>
          <p:nvPr/>
        </p:nvGrpSpPr>
        <p:grpSpPr>
          <a:xfrm>
            <a:off x="7180733" y="5026469"/>
            <a:ext cx="342800" cy="2443167"/>
            <a:chOff x="1365450" y="3205275"/>
            <a:chExt cx="257100" cy="1832375"/>
          </a:xfrm>
        </p:grpSpPr>
        <p:sp>
          <p:nvSpPr>
            <p:cNvPr id="667" name="Google Shape;667;p2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69" name="Google Shape;669;p20"/>
          <p:cNvGrpSpPr/>
          <p:nvPr/>
        </p:nvGrpSpPr>
        <p:grpSpPr>
          <a:xfrm>
            <a:off x="9426284" y="3118435"/>
            <a:ext cx="342800" cy="2443167"/>
            <a:chOff x="1365450" y="3205275"/>
            <a:chExt cx="257100" cy="1832375"/>
          </a:xfrm>
        </p:grpSpPr>
        <p:sp>
          <p:nvSpPr>
            <p:cNvPr id="670" name="Google Shape;670;p2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72" name="Google Shape;672;p20"/>
          <p:cNvGrpSpPr/>
          <p:nvPr/>
        </p:nvGrpSpPr>
        <p:grpSpPr>
          <a:xfrm>
            <a:off x="10377351" y="3937503"/>
            <a:ext cx="342800" cy="2443167"/>
            <a:chOff x="1365450" y="3205275"/>
            <a:chExt cx="257100" cy="1832375"/>
          </a:xfrm>
        </p:grpSpPr>
        <p:sp>
          <p:nvSpPr>
            <p:cNvPr id="673" name="Google Shape;673;p2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75" name="Google Shape;675;p20"/>
          <p:cNvGrpSpPr/>
          <p:nvPr/>
        </p:nvGrpSpPr>
        <p:grpSpPr>
          <a:xfrm>
            <a:off x="8666935" y="2905502"/>
            <a:ext cx="342800" cy="4621068"/>
            <a:chOff x="261425" y="1395525"/>
            <a:chExt cx="257100" cy="3465800"/>
          </a:xfrm>
        </p:grpSpPr>
        <p:sp>
          <p:nvSpPr>
            <p:cNvPr id="676" name="Google Shape;676;p2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78" name="Google Shape;678;p20"/>
          <p:cNvGrpSpPr/>
          <p:nvPr/>
        </p:nvGrpSpPr>
        <p:grpSpPr>
          <a:xfrm>
            <a:off x="3599318" y="3331935"/>
            <a:ext cx="342800" cy="4621068"/>
            <a:chOff x="261425" y="1395525"/>
            <a:chExt cx="257100" cy="3465800"/>
          </a:xfrm>
        </p:grpSpPr>
        <p:sp>
          <p:nvSpPr>
            <p:cNvPr id="679" name="Google Shape;679;p2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81" name="Google Shape;681;p20"/>
          <p:cNvGrpSpPr/>
          <p:nvPr/>
        </p:nvGrpSpPr>
        <p:grpSpPr>
          <a:xfrm>
            <a:off x="1105636" y="4528636"/>
            <a:ext cx="342800" cy="2429066"/>
            <a:chOff x="829225" y="2863075"/>
            <a:chExt cx="257100" cy="1821800"/>
          </a:xfrm>
        </p:grpSpPr>
        <p:sp>
          <p:nvSpPr>
            <p:cNvPr id="682" name="Google Shape;682;p20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84" name="Google Shape;684;p20"/>
          <p:cNvGrpSpPr/>
          <p:nvPr/>
        </p:nvGrpSpPr>
        <p:grpSpPr>
          <a:xfrm>
            <a:off x="1700969" y="3647902"/>
            <a:ext cx="342800" cy="2443167"/>
            <a:chOff x="1365450" y="3205275"/>
            <a:chExt cx="257100" cy="1832375"/>
          </a:xfrm>
        </p:grpSpPr>
        <p:sp>
          <p:nvSpPr>
            <p:cNvPr id="685" name="Google Shape;685;p2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542372013"/>
      </p:ext>
    </p:extLst>
  </p:cSld>
  <p:clrMapOvr>
    <a:masterClrMapping/>
  </p:clrMapOvr>
  <p:hf sldNum="0"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1"/>
          <p:cNvSpPr/>
          <p:nvPr/>
        </p:nvSpPr>
        <p:spPr>
          <a:xfrm>
            <a:off x="314585" y="33792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689" name="Google Shape;6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3372432"/>
            <a:ext cx="12192004" cy="5536407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21"/>
          <p:cNvSpPr/>
          <p:nvPr/>
        </p:nvSpPr>
        <p:spPr>
          <a:xfrm>
            <a:off x="76689" y="2408068"/>
            <a:ext cx="4995201" cy="46212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62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1" name="Google Shape;691;p21"/>
          <p:cNvSpPr txBox="1">
            <a:spLocks noGrp="1"/>
          </p:cNvSpPr>
          <p:nvPr>
            <p:ph type="ctrTitle"/>
          </p:nvPr>
        </p:nvSpPr>
        <p:spPr>
          <a:xfrm>
            <a:off x="1166368" y="882867"/>
            <a:ext cx="4238400" cy="12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2" name="Google Shape;692;p21"/>
          <p:cNvSpPr txBox="1">
            <a:spLocks noGrp="1"/>
          </p:cNvSpPr>
          <p:nvPr>
            <p:ph type="subTitle" idx="1"/>
          </p:nvPr>
        </p:nvSpPr>
        <p:spPr>
          <a:xfrm>
            <a:off x="1166368" y="1942069"/>
            <a:ext cx="4238400" cy="1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348567" y="628069"/>
            <a:ext cx="342800" cy="4621068"/>
            <a:chOff x="261425" y="1395525"/>
            <a:chExt cx="257100" cy="3465800"/>
          </a:xfrm>
        </p:grpSpPr>
        <p:sp>
          <p:nvSpPr>
            <p:cNvPr id="694" name="Google Shape;694;p21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96" name="Google Shape;696;p21"/>
          <p:cNvGrpSpPr/>
          <p:nvPr/>
        </p:nvGrpSpPr>
        <p:grpSpPr>
          <a:xfrm>
            <a:off x="522900" y="-549500"/>
            <a:ext cx="11863800" cy="4970401"/>
            <a:chOff x="680075" y="-416150"/>
            <a:chExt cx="8897850" cy="3727800"/>
          </a:xfrm>
        </p:grpSpPr>
        <p:sp>
          <p:nvSpPr>
            <p:cNvPr id="697" name="Google Shape;697;p21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3646925" y="-4161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680075" y="18568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2" name="Google Shape;702;p21"/>
          <p:cNvGrpSpPr/>
          <p:nvPr/>
        </p:nvGrpSpPr>
        <p:grpSpPr>
          <a:xfrm>
            <a:off x="772036" y="3031435"/>
            <a:ext cx="342800" cy="2429066"/>
            <a:chOff x="829225" y="2863075"/>
            <a:chExt cx="257100" cy="1821800"/>
          </a:xfrm>
        </p:grpSpPr>
        <p:sp>
          <p:nvSpPr>
            <p:cNvPr id="703" name="Google Shape;703;p21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5" name="Google Shape;705;p21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706" name="Google Shape;706;p21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08" name="Google Shape;708;p21"/>
          <p:cNvSpPr/>
          <p:nvPr/>
        </p:nvSpPr>
        <p:spPr>
          <a:xfrm>
            <a:off x="6959421" y="3229931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09" name="Google Shape;709;p21"/>
          <p:cNvSpPr/>
          <p:nvPr/>
        </p:nvSpPr>
        <p:spPr>
          <a:xfrm>
            <a:off x="6623935" y="-1936174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10" name="Google Shape;710;p21"/>
          <p:cNvSpPr txBox="1"/>
          <p:nvPr/>
        </p:nvSpPr>
        <p:spPr>
          <a:xfrm>
            <a:off x="1166504" y="3835567"/>
            <a:ext cx="4238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35856840"/>
      </p:ext>
    </p:extLst>
  </p:cSld>
  <p:clrMapOvr>
    <a:masterClrMapping/>
  </p:clrMapOvr>
  <p:hf sldNum="0"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663074"/>
      </p:ext>
    </p:extLst>
  </p:cSld>
  <p:clrMapOvr>
    <a:masterClrMapping/>
  </p:clrMapOvr>
  <p:hf sldNum="0"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3"/>
          <p:cNvSpPr/>
          <p:nvPr/>
        </p:nvSpPr>
        <p:spPr>
          <a:xfrm>
            <a:off x="599287" y="3749048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14" name="Google Shape;714;p23"/>
          <p:cNvSpPr/>
          <p:nvPr/>
        </p:nvSpPr>
        <p:spPr>
          <a:xfrm>
            <a:off x="8590451" y="4179198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715" name="Google Shape;71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2320248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23"/>
          <p:cNvGrpSpPr/>
          <p:nvPr/>
        </p:nvGrpSpPr>
        <p:grpSpPr>
          <a:xfrm>
            <a:off x="-420199" y="-672367"/>
            <a:ext cx="12674233" cy="4110200"/>
            <a:chOff x="446825" y="-331550"/>
            <a:chExt cx="9505675" cy="3082650"/>
          </a:xfrm>
        </p:grpSpPr>
        <p:sp>
          <p:nvSpPr>
            <p:cNvPr id="717" name="Google Shape;717;p23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22" name="Google Shape;722;p23"/>
          <p:cNvGrpSpPr/>
          <p:nvPr/>
        </p:nvGrpSpPr>
        <p:grpSpPr>
          <a:xfrm>
            <a:off x="491970" y="2990387"/>
            <a:ext cx="342800" cy="2443167"/>
            <a:chOff x="1365450" y="3205275"/>
            <a:chExt cx="257100" cy="1832375"/>
          </a:xfrm>
        </p:grpSpPr>
        <p:sp>
          <p:nvSpPr>
            <p:cNvPr id="723" name="Google Shape;723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25" name="Google Shape;725;p23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726" name="Google Shape;726;p2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28" name="Google Shape;728;p23"/>
          <p:cNvGrpSpPr/>
          <p:nvPr/>
        </p:nvGrpSpPr>
        <p:grpSpPr>
          <a:xfrm>
            <a:off x="11320618" y="4297020"/>
            <a:ext cx="342800" cy="2443167"/>
            <a:chOff x="1365450" y="3205275"/>
            <a:chExt cx="257100" cy="1832375"/>
          </a:xfrm>
        </p:grpSpPr>
        <p:sp>
          <p:nvSpPr>
            <p:cNvPr id="729" name="Google Shape;729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31" name="Google Shape;731;p23"/>
          <p:cNvGrpSpPr/>
          <p:nvPr/>
        </p:nvGrpSpPr>
        <p:grpSpPr>
          <a:xfrm>
            <a:off x="1048854" y="1305868"/>
            <a:ext cx="342800" cy="4621068"/>
            <a:chOff x="261425" y="1395525"/>
            <a:chExt cx="257100" cy="3465800"/>
          </a:xfrm>
        </p:grpSpPr>
        <p:sp>
          <p:nvSpPr>
            <p:cNvPr id="732" name="Google Shape;732;p2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34" name="Google Shape;734;p23"/>
          <p:cNvGrpSpPr/>
          <p:nvPr/>
        </p:nvGrpSpPr>
        <p:grpSpPr>
          <a:xfrm>
            <a:off x="10795270" y="2871687"/>
            <a:ext cx="342800" cy="2443167"/>
            <a:chOff x="1365450" y="3205275"/>
            <a:chExt cx="257100" cy="1832375"/>
          </a:xfrm>
        </p:grpSpPr>
        <p:sp>
          <p:nvSpPr>
            <p:cNvPr id="735" name="Google Shape;735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37" name="Google Shape;737;p23"/>
          <p:cNvGrpSpPr/>
          <p:nvPr/>
        </p:nvGrpSpPr>
        <p:grpSpPr>
          <a:xfrm>
            <a:off x="149169" y="1305852"/>
            <a:ext cx="342800" cy="2443167"/>
            <a:chOff x="1365450" y="3205275"/>
            <a:chExt cx="257100" cy="1832375"/>
          </a:xfrm>
        </p:grpSpPr>
        <p:sp>
          <p:nvSpPr>
            <p:cNvPr id="738" name="Google Shape;738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40" name="Google Shape;740;p23"/>
          <p:cNvGrpSpPr/>
          <p:nvPr/>
        </p:nvGrpSpPr>
        <p:grpSpPr>
          <a:xfrm>
            <a:off x="9671168" y="5569220"/>
            <a:ext cx="342800" cy="2443167"/>
            <a:chOff x="1365450" y="3205275"/>
            <a:chExt cx="257100" cy="1832375"/>
          </a:xfrm>
        </p:grpSpPr>
        <p:sp>
          <p:nvSpPr>
            <p:cNvPr id="741" name="Google Shape;741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43" name="Google Shape;743;p23"/>
          <p:cNvGrpSpPr/>
          <p:nvPr/>
        </p:nvGrpSpPr>
        <p:grpSpPr>
          <a:xfrm>
            <a:off x="1516002" y="5155520"/>
            <a:ext cx="342800" cy="2443167"/>
            <a:chOff x="1365450" y="3205275"/>
            <a:chExt cx="257100" cy="1832375"/>
          </a:xfrm>
        </p:grpSpPr>
        <p:sp>
          <p:nvSpPr>
            <p:cNvPr id="744" name="Google Shape;744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46" name="Google Shape;746;p23"/>
          <p:cNvGrpSpPr/>
          <p:nvPr/>
        </p:nvGrpSpPr>
        <p:grpSpPr>
          <a:xfrm>
            <a:off x="9007203" y="6138652"/>
            <a:ext cx="342800" cy="2443167"/>
            <a:chOff x="1365450" y="3205275"/>
            <a:chExt cx="257100" cy="1832375"/>
          </a:xfrm>
        </p:grpSpPr>
        <p:sp>
          <p:nvSpPr>
            <p:cNvPr id="747" name="Google Shape;747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49" name="Google Shape;749;p23"/>
          <p:cNvSpPr/>
          <p:nvPr/>
        </p:nvSpPr>
        <p:spPr>
          <a:xfrm>
            <a:off x="2489386" y="-18304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596503310"/>
      </p:ext>
    </p:extLst>
  </p:cSld>
  <p:clrMapOvr>
    <a:masterClrMapping/>
  </p:clrMapOvr>
  <p:hf sldNum="0"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4"/>
          <p:cNvSpPr/>
          <p:nvPr/>
        </p:nvSpPr>
        <p:spPr>
          <a:xfrm>
            <a:off x="-312082" y="4669464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2" name="Google Shape;752;p24"/>
          <p:cNvSpPr/>
          <p:nvPr/>
        </p:nvSpPr>
        <p:spPr>
          <a:xfrm>
            <a:off x="7236352" y="4374597"/>
            <a:ext cx="2895600" cy="26788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753" name="Google Shape;7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4259498"/>
            <a:ext cx="12192004" cy="5536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24"/>
          <p:cNvGrpSpPr/>
          <p:nvPr/>
        </p:nvGrpSpPr>
        <p:grpSpPr>
          <a:xfrm flipH="1">
            <a:off x="-420199" y="-672367"/>
            <a:ext cx="12674233" cy="4110200"/>
            <a:chOff x="446825" y="-331550"/>
            <a:chExt cx="9505675" cy="3082650"/>
          </a:xfrm>
        </p:grpSpPr>
        <p:sp>
          <p:nvSpPr>
            <p:cNvPr id="755" name="Google Shape;755;p24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60" name="Google Shape;760;p24"/>
          <p:cNvGrpSpPr/>
          <p:nvPr/>
        </p:nvGrpSpPr>
        <p:grpSpPr>
          <a:xfrm>
            <a:off x="491970" y="3866853"/>
            <a:ext cx="342800" cy="2443167"/>
            <a:chOff x="1365450" y="3205275"/>
            <a:chExt cx="257100" cy="1832375"/>
          </a:xfrm>
        </p:grpSpPr>
        <p:sp>
          <p:nvSpPr>
            <p:cNvPr id="761" name="Google Shape;761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63" name="Google Shape;763;p24"/>
          <p:cNvGrpSpPr/>
          <p:nvPr/>
        </p:nvGrpSpPr>
        <p:grpSpPr>
          <a:xfrm>
            <a:off x="11612902" y="894534"/>
            <a:ext cx="342800" cy="4621068"/>
            <a:chOff x="261425" y="1395525"/>
            <a:chExt cx="257100" cy="3465800"/>
          </a:xfrm>
        </p:grpSpPr>
        <p:sp>
          <p:nvSpPr>
            <p:cNvPr id="764" name="Google Shape;764;p2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66" name="Google Shape;766;p24"/>
          <p:cNvGrpSpPr/>
          <p:nvPr/>
        </p:nvGrpSpPr>
        <p:grpSpPr>
          <a:xfrm>
            <a:off x="11228819" y="3437835"/>
            <a:ext cx="342800" cy="2443167"/>
            <a:chOff x="1365450" y="3205275"/>
            <a:chExt cx="257100" cy="1832375"/>
          </a:xfrm>
        </p:grpSpPr>
        <p:sp>
          <p:nvSpPr>
            <p:cNvPr id="767" name="Google Shape;767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69" name="Google Shape;769;p24"/>
          <p:cNvGrpSpPr/>
          <p:nvPr/>
        </p:nvGrpSpPr>
        <p:grpSpPr>
          <a:xfrm>
            <a:off x="1048854" y="2147169"/>
            <a:ext cx="342800" cy="4621068"/>
            <a:chOff x="261425" y="1395525"/>
            <a:chExt cx="257100" cy="3465800"/>
          </a:xfrm>
        </p:grpSpPr>
        <p:sp>
          <p:nvSpPr>
            <p:cNvPr id="770" name="Google Shape;770;p2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72" name="Google Shape;772;p24"/>
          <p:cNvGrpSpPr/>
          <p:nvPr/>
        </p:nvGrpSpPr>
        <p:grpSpPr>
          <a:xfrm>
            <a:off x="10509002" y="5515586"/>
            <a:ext cx="342800" cy="2443167"/>
            <a:chOff x="1365450" y="3205275"/>
            <a:chExt cx="257100" cy="1832375"/>
          </a:xfrm>
        </p:grpSpPr>
        <p:sp>
          <p:nvSpPr>
            <p:cNvPr id="773" name="Google Shape;773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75" name="Google Shape;775;p24"/>
          <p:cNvGrpSpPr/>
          <p:nvPr/>
        </p:nvGrpSpPr>
        <p:grpSpPr>
          <a:xfrm>
            <a:off x="149169" y="3576986"/>
            <a:ext cx="342800" cy="2443167"/>
            <a:chOff x="1365450" y="3205275"/>
            <a:chExt cx="257100" cy="1832375"/>
          </a:xfrm>
        </p:grpSpPr>
        <p:sp>
          <p:nvSpPr>
            <p:cNvPr id="776" name="Google Shape;776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78" name="Google Shape;778;p24"/>
          <p:cNvGrpSpPr/>
          <p:nvPr/>
        </p:nvGrpSpPr>
        <p:grpSpPr>
          <a:xfrm>
            <a:off x="10011003" y="4917069"/>
            <a:ext cx="342800" cy="2443167"/>
            <a:chOff x="1365450" y="3205275"/>
            <a:chExt cx="257100" cy="1832375"/>
          </a:xfrm>
        </p:grpSpPr>
        <p:sp>
          <p:nvSpPr>
            <p:cNvPr id="779" name="Google Shape;779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81" name="Google Shape;781;p24"/>
          <p:cNvGrpSpPr/>
          <p:nvPr/>
        </p:nvGrpSpPr>
        <p:grpSpPr>
          <a:xfrm>
            <a:off x="1820102" y="5419520"/>
            <a:ext cx="342800" cy="2443167"/>
            <a:chOff x="1365450" y="3205275"/>
            <a:chExt cx="257100" cy="1832375"/>
          </a:xfrm>
        </p:grpSpPr>
        <p:sp>
          <p:nvSpPr>
            <p:cNvPr id="782" name="Google Shape;782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84" name="Google Shape;784;p24"/>
          <p:cNvGrpSpPr/>
          <p:nvPr/>
        </p:nvGrpSpPr>
        <p:grpSpPr>
          <a:xfrm>
            <a:off x="8721000" y="5066086"/>
            <a:ext cx="342800" cy="2443167"/>
            <a:chOff x="1365450" y="3205275"/>
            <a:chExt cx="257100" cy="1832375"/>
          </a:xfrm>
        </p:grpSpPr>
        <p:sp>
          <p:nvSpPr>
            <p:cNvPr id="785" name="Google Shape;785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87" name="Google Shape;787;p24"/>
          <p:cNvSpPr/>
          <p:nvPr/>
        </p:nvSpPr>
        <p:spPr>
          <a:xfrm>
            <a:off x="5999153" y="-1574108"/>
            <a:ext cx="4132799" cy="38232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594381197"/>
      </p:ext>
    </p:extLst>
  </p:cSld>
  <p:clrMapOvr>
    <a:masterClrMapping/>
  </p:clrMapOvr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4" y="782116"/>
            <a:ext cx="10994759" cy="610822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4" y="1596541"/>
            <a:ext cx="10994759" cy="488655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3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l="5610" r="5619"/>
          <a:stretch/>
        </p:blipFill>
        <p:spPr>
          <a:xfrm rot="-5069866" flipH="1">
            <a:off x="7844504" y="2534808"/>
            <a:ext cx="7672028" cy="2641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95623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32620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7"/>
          <p:cNvSpPr txBox="1">
            <a:spLocks noGrp="1"/>
          </p:cNvSpPr>
          <p:nvPr>
            <p:ph type="title"/>
          </p:nvPr>
        </p:nvSpPr>
        <p:spPr>
          <a:xfrm>
            <a:off x="955603" y="681368"/>
            <a:ext cx="10280802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886175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4" y="2410968"/>
            <a:ext cx="10994759" cy="117073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4" y="3836214"/>
            <a:ext cx="10994759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29937046"/>
      </p:ext>
    </p:extLst>
  </p:cSld>
  <p:clrMapOvr>
    <a:masterClrMapping/>
  </p:clrMapOvr>
  <p:hf sldNum="0"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4" y="782116"/>
            <a:ext cx="10994759" cy="610822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4" y="1596541"/>
            <a:ext cx="10994759" cy="488655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8816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9" y="374902"/>
            <a:ext cx="8144268" cy="76352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9" y="1443837"/>
            <a:ext cx="8144268" cy="4834119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061941231"/>
      </p:ext>
    </p:extLst>
  </p:cSld>
  <p:clrMapOvr>
    <a:masterClrMapping/>
  </p:clrMapOvr>
  <p:hf sldNum="0"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7" y="4406903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7" y="2906714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92030062"/>
      </p:ext>
    </p:extLst>
  </p:cSld>
  <p:clrMapOvr>
    <a:masterClrMapping/>
  </p:clrMapOvr>
  <p:hf sldNum="0"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3" y="1600204"/>
            <a:ext cx="53848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740192432"/>
      </p:ext>
    </p:extLst>
  </p:cSld>
  <p:clrMapOvr>
    <a:masterClrMapping/>
  </p:clrMapOvr>
  <p:hf sldNum="0"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7" y="578509"/>
            <a:ext cx="10791155" cy="814427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45" y="1984713"/>
            <a:ext cx="5386915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45" y="2614574"/>
            <a:ext cx="5386915" cy="3035060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4" y="1984713"/>
            <a:ext cx="5389034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4" y="2614574"/>
            <a:ext cx="5389034" cy="3035060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329166207"/>
      </p:ext>
    </p:extLst>
  </p:cSld>
  <p:clrMapOvr>
    <a:masterClrMapping/>
  </p:clrMapOvr>
  <p:hf sldNum="0"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58265951"/>
      </p:ext>
    </p:extLst>
  </p:cSld>
  <p:clrMapOvr>
    <a:masterClrMapping/>
  </p:clrMapOvr>
  <p:hf sldNum="0"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13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06953">
            <a:off x="6390984" y="5235916"/>
            <a:ext cx="8824710" cy="2400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827789"/>
      </p:ext>
    </p:extLst>
  </p:cSld>
  <p:clrMapOvr>
    <a:masterClrMapping/>
  </p:clrMapOvr>
  <p:hf sldNum="0"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1"/>
            <a:ext cx="4011085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097398595"/>
      </p:ext>
    </p:extLst>
  </p:cSld>
  <p:clrMapOvr>
    <a:masterClrMapping/>
  </p:clrMapOvr>
  <p:hf sldNum="0"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1"/>
            <a:ext cx="7315201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1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9"/>
            <a:ext cx="7315201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893276839"/>
      </p:ext>
    </p:extLst>
  </p:cSld>
  <p:clrMapOvr>
    <a:masterClrMapping/>
  </p:clrMapOvr>
  <p:hf sldNum="0"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793627258"/>
      </p:ext>
    </p:extLst>
  </p:cSld>
  <p:clrMapOvr>
    <a:masterClrMapping/>
  </p:clrMapOvr>
  <p:hf sldNum="0"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41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1E00DFB-2C03-4729-AB24-0ADA44C1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9" y="3101620"/>
            <a:ext cx="1951713" cy="7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031072"/>
      </p:ext>
    </p:extLst>
  </p:cSld>
  <p:clrMapOvr>
    <a:masterClrMapping/>
  </p:clrMapOvr>
  <p:hf sldNum="0"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048203" y="410827"/>
            <a:ext cx="10095601" cy="93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048184" y="1600200"/>
            <a:ext cx="49004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6243547" y="1600200"/>
            <a:ext cx="49004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11205846" y="6333136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293620"/>
      </p:ext>
    </p:extLst>
  </p:cSld>
  <p:clrMapOvr>
    <a:masterClrMapping/>
  </p:clrMapOvr>
  <p:hf sldNum="0"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1048203" y="410827"/>
            <a:ext cx="10095601" cy="93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1048203" y="1682268"/>
            <a:ext cx="10095601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11205846" y="6333136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7262639"/>
      </p:ext>
    </p:extLst>
  </p:cSld>
  <p:clrMapOvr>
    <a:masterClrMapping/>
  </p:clrMapOvr>
  <p:hf sldNum="0"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orbel"/>
              <a:buNone/>
              <a:defRPr sz="5800" b="1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None/>
              <a:defRPr sz="5800" b="1"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None/>
              <a:defRPr sz="5800" b="1"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None/>
              <a:defRPr sz="5800" b="1"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None/>
              <a:defRPr sz="5800" b="1"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None/>
              <a:defRPr sz="5800" b="1"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None/>
              <a:defRPr sz="5800" b="1"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None/>
              <a:defRPr sz="5800" b="1"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None/>
              <a:defRPr sz="58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595340"/>
      </p:ext>
    </p:extLst>
  </p:cSld>
  <p:clrMapOvr>
    <a:masterClrMapping/>
  </p:clrMapOvr>
  <p:hf sldNum="0"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ctrTitle"/>
          </p:nvPr>
        </p:nvSpPr>
        <p:spPr>
          <a:xfrm>
            <a:off x="2061369" y="2339726"/>
            <a:ext cx="7776798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rbel"/>
              <a:buNone/>
              <a:defRPr sz="4400" b="1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061369" y="4015348"/>
            <a:ext cx="7776798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2344536"/>
      </p:ext>
    </p:extLst>
  </p:cSld>
  <p:clrMapOvr>
    <a:masterClrMapping/>
  </p:clrMapOvr>
  <p:hf sldNum="0"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1048203" y="410827"/>
            <a:ext cx="10095601" cy="93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1048203" y="1600200"/>
            <a:ext cx="3226401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1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1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11205846" y="6333136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361141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960000" y="1475243"/>
            <a:ext cx="10272000" cy="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2">
            <a:alphaModFix/>
          </a:blip>
          <a:srcRect l="75083" t="25747" r="5617" b="6921"/>
          <a:stretch/>
        </p:blipFill>
        <p:spPr>
          <a:xfrm rot="1000178">
            <a:off x="-864267" y="5247104"/>
            <a:ext cx="2786432" cy="197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>
            <a:spLocks noGrp="1"/>
          </p:cNvSpPr>
          <p:nvPr>
            <p:ph type="subTitle" idx="2"/>
          </p:nvPr>
        </p:nvSpPr>
        <p:spPr>
          <a:xfrm>
            <a:off x="960002" y="2170201"/>
            <a:ext cx="5135601" cy="24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72949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lt1"/>
            </a:gs>
            <a:gs pos="32000">
              <a:schemeClr val="lt1"/>
            </a:gs>
            <a:gs pos="79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043702" y="3548784"/>
            <a:ext cx="5008800" cy="1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51301" y="2308016"/>
            <a:ext cx="1701201" cy="12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>
            <a:spLocks noGrp="1"/>
          </p:cNvSpPr>
          <p:nvPr>
            <p:ph type="pic" idx="3"/>
          </p:nvPr>
        </p:nvSpPr>
        <p:spPr>
          <a:xfrm>
            <a:off x="7479967" y="435433"/>
            <a:ext cx="4712001" cy="5987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8814500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960000" y="1475243"/>
            <a:ext cx="10272000" cy="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l="65632" t="25747" r="5617" b="6921"/>
          <a:stretch/>
        </p:blipFill>
        <p:spPr>
          <a:xfrm rot="-4350673">
            <a:off x="9916171" y="3809094"/>
            <a:ext cx="4151027" cy="2325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>
            <a:spLocks noGrp="1"/>
          </p:cNvSpPr>
          <p:nvPr>
            <p:ph type="subTitle" idx="2"/>
          </p:nvPr>
        </p:nvSpPr>
        <p:spPr>
          <a:xfrm>
            <a:off x="960000" y="2170201"/>
            <a:ext cx="10272000" cy="2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089542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1"/>
            </a:gs>
            <a:gs pos="32000">
              <a:schemeClr val="lt1"/>
            </a:gs>
            <a:gs pos="79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5310226" y="719333"/>
            <a:ext cx="5930799" cy="1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5310226" y="2245497"/>
            <a:ext cx="5930799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5310226" y="4656818"/>
            <a:ext cx="5930799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 u="sng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 u="sng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1750773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3819">
            <a:off x="-2003454" y="5378363"/>
            <a:ext cx="12103012" cy="2838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7353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1265">
            <a:off x="-697766" y="5359371"/>
            <a:ext cx="13138901" cy="2745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63987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4" y="782116"/>
            <a:ext cx="10994759" cy="610822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4" y="1596541"/>
            <a:ext cx="10994759" cy="488655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22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1892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955701" y="681201"/>
            <a:ext cx="10280802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5184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669804" y="1367167"/>
            <a:ext cx="6852399" cy="34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733" y="4828700"/>
            <a:ext cx="6038398" cy="548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4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5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310321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73869" y="1698033"/>
            <a:ext cx="5927202" cy="23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241468" y="4707267"/>
            <a:ext cx="6107198" cy="548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1" y="2352036"/>
            <a:ext cx="1823200" cy="10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5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6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6163145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5868400" cy="18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2" y="2545833"/>
            <a:ext cx="8311200" cy="3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Google Shape;30;p4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75731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0000" y="1475243"/>
            <a:ext cx="10272000" cy="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l="75083" t="25747" r="5617" b="6921"/>
          <a:stretch/>
        </p:blipFill>
        <p:spPr>
          <a:xfrm rot="-565257">
            <a:off x="10393972" y="5807603"/>
            <a:ext cx="2786432" cy="1977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333483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0000" y="719268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740381" y="4811665"/>
            <a:ext cx="3340799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2111069" y="4811665"/>
            <a:ext cx="3340799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740369" y="4400967"/>
            <a:ext cx="3340799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2111069" y="4400967"/>
            <a:ext cx="3340799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42809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60000" y="719268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6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002407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60002" y="719268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960001" y="2055933"/>
            <a:ext cx="5726401" cy="3064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47" name="Google Shape;47;p7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7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1612860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625668" y="2730133"/>
            <a:ext cx="6940401" cy="13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2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3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4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8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235050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847404" y="2231934"/>
            <a:ext cx="6497200" cy="19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847404" y="4077800"/>
            <a:ext cx="6497200" cy="548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2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3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4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5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9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66679463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0" y="-1080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960000" y="5352601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1549237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2475137" y="2343767"/>
            <a:ext cx="7241599" cy="1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2475137" y="3965467"/>
            <a:ext cx="7241599" cy="548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2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3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4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5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6" name="Google Shape;76;p11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1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434655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4636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4" y="782116"/>
            <a:ext cx="10994759" cy="610822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4" y="1596541"/>
            <a:ext cx="10994759" cy="488655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212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gradFill>
          <a:gsLst>
            <a:gs pos="0">
              <a:schemeClr val="lt1"/>
            </a:gs>
            <a:gs pos="32000">
              <a:schemeClr val="lt1"/>
            </a:gs>
            <a:gs pos="79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47932" y="1112767"/>
            <a:ext cx="9170799" cy="3602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47936" y="4883633"/>
            <a:ext cx="6038398" cy="634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70986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2282933" y="3078367"/>
            <a:ext cx="3499600" cy="22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282933" y="2437600"/>
            <a:ext cx="3499600" cy="536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6409471" y="3078367"/>
            <a:ext cx="3499600" cy="22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6409471" y="2437600"/>
            <a:ext cx="3499600" cy="5364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l="5610" r="5619"/>
          <a:stretch/>
        </p:blipFill>
        <p:spPr>
          <a:xfrm>
            <a:off x="-380562" y="4857435"/>
            <a:ext cx="12817466" cy="2937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39658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25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1748060" flipH="1">
            <a:off x="-4026125" y="2084685"/>
            <a:ext cx="10732687" cy="57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10899" t="14045" r="10907"/>
          <a:stretch/>
        </p:blipFill>
        <p:spPr>
          <a:xfrm rot="-10079881">
            <a:off x="7040813" y="-699650"/>
            <a:ext cx="6836772" cy="42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21467" y="1214185"/>
            <a:ext cx="8948802" cy="3453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028732" y="3429000"/>
            <a:ext cx="5484400" cy="54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7708236" y="-1869067"/>
            <a:ext cx="4634798" cy="46348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39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-1816068" y="-127067"/>
            <a:ext cx="5418802" cy="5418801"/>
          </a:xfrm>
          <a:prstGeom prst="ellipse">
            <a:avLst/>
          </a:prstGeom>
          <a:gradFill>
            <a:gsLst>
              <a:gs pos="0">
                <a:srgbClr val="EE12E9">
                  <a:alpha val="6039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621669" y="5097817"/>
            <a:ext cx="8948399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7" name="Google Shape;17;p2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9553293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rgbClr val="320A4F"/>
            </a:gs>
            <a:gs pos="100000">
              <a:srgbClr val="180424"/>
            </a:gs>
          </a:gsLst>
          <a:lin ang="2698631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83000"/>
          </a:blip>
          <a:srcRect t="2552" b="2552"/>
          <a:stretch/>
        </p:blipFill>
        <p:spPr>
          <a:xfrm rot="10800000" flipH="1">
            <a:off x="273603" y="4098136"/>
            <a:ext cx="12240372" cy="653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8332902" y="987433"/>
            <a:ext cx="5668799" cy="56688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>
            <a:off x="-4125764" y="987433"/>
            <a:ext cx="7373999" cy="7373999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39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351851" y="761544"/>
            <a:ext cx="7514802" cy="2779200"/>
          </a:xfrm>
          <a:prstGeom prst="rect">
            <a:avLst/>
          </a:prstGeom>
          <a:effectLst>
            <a:outerShdw blurRad="300038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325353" y="987433"/>
            <a:ext cx="1593199" cy="1122400"/>
          </a:xfrm>
          <a:prstGeom prst="rect">
            <a:avLst/>
          </a:prstGeom>
          <a:effectLst>
            <a:outerShdw blurRad="300038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351851" y="3640167"/>
            <a:ext cx="7514802" cy="540400"/>
          </a:xfrm>
          <a:prstGeom prst="rect">
            <a:avLst/>
          </a:prstGeom>
          <a:effectLst>
            <a:outerShdw blurRad="300038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6" name="Google Shape;26;p3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7816605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5654335" flipH="1">
            <a:off x="-3910427" y="1614002"/>
            <a:ext cx="8832732" cy="476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6722227" flipH="1">
            <a:off x="7620166" y="401472"/>
            <a:ext cx="8832735" cy="47608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60000" y="1722621"/>
            <a:ext cx="1027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3" name="Google Shape;33;p4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8905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 amt="89000"/>
          </a:blip>
          <a:srcRect t="2552" b="2552"/>
          <a:stretch/>
        </p:blipFill>
        <p:spPr>
          <a:xfrm rot="-5399989">
            <a:off x="6538754" y="-944577"/>
            <a:ext cx="9806752" cy="523472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93999" y="-924533"/>
            <a:ext cx="7069200" cy="7069200"/>
          </a:xfrm>
          <a:prstGeom prst="ellipse">
            <a:avLst/>
          </a:prstGeom>
          <a:gradFill>
            <a:gsLst>
              <a:gs pos="0">
                <a:srgbClr val="EE12E9">
                  <a:alpha val="5686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-3287235" y="1211233"/>
            <a:ext cx="8770401" cy="87704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39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effectLst>
            <a:outerShdw blurRad="328613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053705" y="1855868"/>
            <a:ext cx="4429598" cy="4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121804" y="1855868"/>
            <a:ext cx="4429598" cy="4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2" name="Google Shape;42;p5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1464924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10861">
            <a:off x="-54196" y="3596519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1165003" y="3353400"/>
            <a:ext cx="7421599" cy="7421600"/>
          </a:xfrm>
          <a:prstGeom prst="ellipse">
            <a:avLst/>
          </a:prstGeom>
          <a:gradFill>
            <a:gsLst>
              <a:gs pos="0">
                <a:srgbClr val="3E629E">
                  <a:alpha val="52941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8586600" y="2006833"/>
            <a:ext cx="7725198" cy="77252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/>
          <p:nvPr/>
        </p:nvSpPr>
        <p:spPr>
          <a:xfrm>
            <a:off x="4172633" y="-4244999"/>
            <a:ext cx="7189600" cy="7189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0" name="Google Shape;50;p6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1459400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0000" y="2029367"/>
            <a:ext cx="5078801" cy="3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7"/>
          <p:cNvSpPr>
            <a:spLocks noGrp="1"/>
          </p:cNvSpPr>
          <p:nvPr>
            <p:ph type="pic" idx="2"/>
          </p:nvPr>
        </p:nvSpPr>
        <p:spPr>
          <a:xfrm>
            <a:off x="7073034" y="2251876"/>
            <a:ext cx="4165600" cy="3261200"/>
          </a:xfrm>
          <a:prstGeom prst="rect">
            <a:avLst/>
          </a:prstGeom>
          <a:noFill/>
          <a:ln>
            <a:noFill/>
          </a:ln>
          <a:effectLst>
            <a:outerShdw blurRad="871538" algn="bl" rotWithShape="0">
              <a:schemeClr val="lt2">
                <a:alpha val="22000"/>
              </a:schemeClr>
            </a:outerShdw>
          </a:effectLst>
        </p:spPr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6" name="Google Shape;56;p7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7"/>
          <p:cNvSpPr/>
          <p:nvPr/>
        </p:nvSpPr>
        <p:spPr>
          <a:xfrm>
            <a:off x="3861935" y="2152333"/>
            <a:ext cx="5418802" cy="5418801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" name="Google Shape;58;p7"/>
          <p:cNvSpPr/>
          <p:nvPr/>
        </p:nvSpPr>
        <p:spPr>
          <a:xfrm>
            <a:off x="8314266" y="2152333"/>
            <a:ext cx="5484400" cy="54844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146433" y="3384468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508699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 amt="78000"/>
          </a:blip>
          <a:srcRect t="2597" b="2597"/>
          <a:stretch/>
        </p:blipFill>
        <p:spPr>
          <a:xfrm>
            <a:off x="2221335" y="2091100"/>
            <a:ext cx="10506129" cy="560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t="2088" b="2088"/>
          <a:stretch/>
        </p:blipFill>
        <p:spPr>
          <a:xfrm rot="9546466" flipH="1">
            <a:off x="-967068" y="-1871286"/>
            <a:ext cx="9590347" cy="51692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/>
          <p:nvPr/>
        </p:nvSpPr>
        <p:spPr>
          <a:xfrm>
            <a:off x="5105400" y="-4480532"/>
            <a:ext cx="8232402" cy="8232399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4" name="Google Shape;64;p8"/>
          <p:cNvSpPr/>
          <p:nvPr/>
        </p:nvSpPr>
        <p:spPr>
          <a:xfrm>
            <a:off x="0" y="867933"/>
            <a:ext cx="12192000" cy="121920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850801" y="1742802"/>
            <a:ext cx="8490399" cy="337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7" name="Google Shape;67;p8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8551110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960000" y="48989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988731" y="1798334"/>
            <a:ext cx="6214801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72" name="Google Shape;72;p9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1810933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5400000" flipH="1">
            <a:off x="6396205" y="330634"/>
            <a:ext cx="8192531" cy="548033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3594471" y="4558833"/>
            <a:ext cx="7644398" cy="1586000"/>
          </a:xfrm>
          <a:prstGeom prst="rect">
            <a:avLst/>
          </a:prstGeom>
          <a:gradFill>
            <a:gsLst>
              <a:gs pos="0">
                <a:schemeClr val="lt1"/>
              </a:gs>
              <a:gs pos="47000">
                <a:schemeClr val="dk2"/>
              </a:gs>
              <a:gs pos="100000">
                <a:schemeClr val="dk2"/>
              </a:gs>
            </a:gsLst>
            <a:lin ang="2698631" scaled="0"/>
          </a:gradFill>
          <a:effectLst>
            <a:outerShdw blurRad="728663" algn="bl" rotWithShape="0">
              <a:schemeClr val="lt2">
                <a:alpha val="42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77" name="Google Shape;77;p10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038603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785999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950982" flipH="1">
            <a:off x="-3208543" y="396055"/>
            <a:ext cx="5698823" cy="7047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501044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2603" y="-3084498"/>
            <a:ext cx="11677267" cy="656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0093">
            <a:off x="-6359769" y="248073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/>
          <p:nvPr/>
        </p:nvSpPr>
        <p:spPr>
          <a:xfrm>
            <a:off x="-3860799" y="2077967"/>
            <a:ext cx="11324800" cy="113248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11"/>
          <p:cNvSpPr/>
          <p:nvPr/>
        </p:nvSpPr>
        <p:spPr>
          <a:xfrm>
            <a:off x="6956004" y="-508000"/>
            <a:ext cx="10880398" cy="108804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1712000" y="4092834"/>
            <a:ext cx="8768000" cy="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86" name="Google Shape;86;p11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884771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187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l="10899" t="14045" r="10907"/>
          <a:stretch/>
        </p:blipFill>
        <p:spPr>
          <a:xfrm rot="5400000">
            <a:off x="6659818" y="1316719"/>
            <a:ext cx="6836768" cy="42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-2756469" y="105300"/>
            <a:ext cx="7491600" cy="7491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960000" y="1826267"/>
            <a:ext cx="741999" cy="5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809039" y="2637357"/>
            <a:ext cx="2623199" cy="10395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4843200" y="1826267"/>
            <a:ext cx="741999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5693271" y="2637370"/>
            <a:ext cx="2623199" cy="10395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960000" y="4030799"/>
            <a:ext cx="741999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1809246" y="4878398"/>
            <a:ext cx="2723600" cy="10395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4843200" y="4030799"/>
            <a:ext cx="741999" cy="5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5693271" y="4878406"/>
            <a:ext cx="2623199" cy="10395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1803534" y="1843050"/>
            <a:ext cx="2623199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5693271" y="1843067"/>
            <a:ext cx="2623199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1803534" y="4078067"/>
            <a:ext cx="27236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693271" y="4078084"/>
            <a:ext cx="2623199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05" name="Google Shape;105;p13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7632294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4"/>
          <p:cNvPicPr preferRelativeResize="0"/>
          <p:nvPr/>
        </p:nvPicPr>
        <p:blipFill rotWithShape="1">
          <a:blip r:embed="rId2">
            <a:alphaModFix/>
          </a:blip>
          <a:srcRect t="2597" b="2597"/>
          <a:stretch/>
        </p:blipFill>
        <p:spPr>
          <a:xfrm rot="243693">
            <a:off x="5603238" y="-3357201"/>
            <a:ext cx="8932399" cy="4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 amt="80000"/>
          </a:blip>
          <a:srcRect t="2597" b="2597"/>
          <a:stretch/>
        </p:blipFill>
        <p:spPr>
          <a:xfrm rot="10800000" flipH="1">
            <a:off x="-4315900" y="3939749"/>
            <a:ext cx="8256665" cy="440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2734569" y="-4386833"/>
            <a:ext cx="9925200" cy="99252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12" name="Google Shape;112;p14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51308690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9962592">
            <a:off x="8046509" y="-3045554"/>
            <a:ext cx="9114446" cy="491267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-1661168" y="3512467"/>
            <a:ext cx="5484400" cy="54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6" name="Google Shape;116;p15"/>
          <p:cNvSpPr/>
          <p:nvPr/>
        </p:nvSpPr>
        <p:spPr>
          <a:xfrm>
            <a:off x="-3020067" y="-8476399"/>
            <a:ext cx="13104001" cy="13104000"/>
          </a:xfrm>
          <a:prstGeom prst="ellipse">
            <a:avLst/>
          </a:prstGeom>
          <a:gradFill>
            <a:gsLst>
              <a:gs pos="0">
                <a:srgbClr val="EE12E9">
                  <a:alpha val="5686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7" name="Google Shape;117;p15"/>
          <p:cNvSpPr/>
          <p:nvPr/>
        </p:nvSpPr>
        <p:spPr>
          <a:xfrm>
            <a:off x="7934801" y="2433167"/>
            <a:ext cx="6858002" cy="68580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8" name="Google Shape;118;p15"/>
          <p:cNvSpPr/>
          <p:nvPr/>
        </p:nvSpPr>
        <p:spPr>
          <a:xfrm>
            <a:off x="3096200" y="1887567"/>
            <a:ext cx="5418802" cy="5418801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21" name="Google Shape;121;p15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149334" flipH="1">
            <a:off x="-2519423" y="4182910"/>
            <a:ext cx="9114446" cy="4912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105177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flipH="1">
            <a:off x="8625293" y="-1053565"/>
            <a:ext cx="8214348" cy="442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6109456">
            <a:off x="-4444699" y="-2133734"/>
            <a:ext cx="8214341" cy="4427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4699001" y="-4971000"/>
            <a:ext cx="7277598" cy="72776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7" name="Google Shape;127;p16"/>
          <p:cNvSpPr/>
          <p:nvPr/>
        </p:nvSpPr>
        <p:spPr>
          <a:xfrm>
            <a:off x="-3466099" y="3222768"/>
            <a:ext cx="8839201" cy="88392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30" name="Google Shape;130;p16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82921520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2745133" y="-1846733"/>
            <a:ext cx="7643601" cy="7643601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29247" flipH="1">
            <a:off x="-4471024" y="3956628"/>
            <a:ext cx="11985908" cy="674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01708">
            <a:off x="6988382" y="65308"/>
            <a:ext cx="12968472" cy="7294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8503002" y="2562033"/>
            <a:ext cx="6881599" cy="68816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37" name="Google Shape;137;p17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1715195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4699001" y="-4971000"/>
            <a:ext cx="7277598" cy="72776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1" name="Google Shape;141;p18"/>
          <p:cNvSpPr/>
          <p:nvPr/>
        </p:nvSpPr>
        <p:spPr>
          <a:xfrm>
            <a:off x="-3466099" y="3222768"/>
            <a:ext cx="8839201" cy="88392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4" name="Google Shape;144;p18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26709421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t="2597" b="2597"/>
          <a:stretch/>
        </p:blipFill>
        <p:spPr>
          <a:xfrm rot="303109" flipH="1">
            <a:off x="-4153658" y="593391"/>
            <a:ext cx="8881401" cy="47364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-1928067" y="-2284168"/>
            <a:ext cx="8836800" cy="8836801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2">
            <a:alphaModFix/>
          </a:blip>
          <a:srcRect t="2597" b="2597"/>
          <a:stretch/>
        </p:blipFill>
        <p:spPr>
          <a:xfrm rot="10799968" flipH="1">
            <a:off x="7432546" y="1810194"/>
            <a:ext cx="8809534" cy="46980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6071002" y="0"/>
            <a:ext cx="8028398" cy="80284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1312268" y="5381068"/>
            <a:ext cx="956720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1312400" y="593367"/>
            <a:ext cx="956720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3" name="Google Shape;153;p19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70582291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6532569" y="-6029600"/>
            <a:ext cx="11457599" cy="11457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156;p20"/>
          <p:cNvSpPr/>
          <p:nvPr/>
        </p:nvSpPr>
        <p:spPr>
          <a:xfrm>
            <a:off x="-3985031" y="-958399"/>
            <a:ext cx="7287600" cy="7287599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1"/>
          </p:nvPr>
        </p:nvSpPr>
        <p:spPr>
          <a:xfrm>
            <a:off x="946602" y="1670596"/>
            <a:ext cx="8249602" cy="2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9" name="Google Shape;159;p20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6381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lt1"/>
            </a:gs>
            <a:gs pos="32000">
              <a:schemeClr val="lt1"/>
            </a:gs>
            <a:gs pos="79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6378632" y="1218531"/>
            <a:ext cx="4862399" cy="14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6378632" y="2766661"/>
            <a:ext cx="4862399" cy="3372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7"/>
          <p:cNvSpPr>
            <a:spLocks noGrp="1"/>
          </p:cNvSpPr>
          <p:nvPr>
            <p:ph type="pic" idx="2"/>
          </p:nvPr>
        </p:nvSpPr>
        <p:spPr>
          <a:xfrm>
            <a:off x="2" y="1482183"/>
            <a:ext cx="6004800" cy="4267600"/>
          </a:xfrm>
          <a:prstGeom prst="rect">
            <a:avLst/>
          </a:prstGeom>
          <a:noFill/>
          <a:ln>
            <a:noFill/>
          </a:ln>
        </p:spPr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63301" y="-1058434"/>
            <a:ext cx="12590502" cy="2321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321152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-1118499" y="2621833"/>
            <a:ext cx="5484400" cy="54844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3" name="Google Shape;163;p21"/>
          <p:cNvSpPr/>
          <p:nvPr/>
        </p:nvSpPr>
        <p:spPr>
          <a:xfrm>
            <a:off x="5351435" y="-4174067"/>
            <a:ext cx="7192799" cy="7192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65" name="Google Shape;165;p21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21"/>
          <p:cNvPicPr preferRelativeResize="0"/>
          <p:nvPr/>
        </p:nvPicPr>
        <p:blipFill rotWithShape="1">
          <a:blip r:embed="rId2">
            <a:alphaModFix amt="79000"/>
          </a:blip>
          <a:srcRect t="2597" b="2597"/>
          <a:stretch/>
        </p:blipFill>
        <p:spPr>
          <a:xfrm rot="-3736898" flipH="1">
            <a:off x="5901827" y="1382868"/>
            <a:ext cx="8703020" cy="464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946602" y="1670607"/>
            <a:ext cx="8249602" cy="4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591790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524065">
            <a:off x="-404314" y="4135213"/>
            <a:ext cx="8189133" cy="547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10039950">
            <a:off x="7957826" y="-1147701"/>
            <a:ext cx="9144715" cy="61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-2056099" y="-4839900"/>
            <a:ext cx="8633199" cy="86332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173;p22"/>
          <p:cNvSpPr/>
          <p:nvPr/>
        </p:nvSpPr>
        <p:spPr>
          <a:xfrm>
            <a:off x="9636169" y="135801"/>
            <a:ext cx="5418802" cy="5418801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4" name="Google Shape;174;p22"/>
          <p:cNvSpPr/>
          <p:nvPr/>
        </p:nvSpPr>
        <p:spPr>
          <a:xfrm>
            <a:off x="-2094964" y="1783367"/>
            <a:ext cx="7657599" cy="7657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2383708" y="2601701"/>
            <a:ext cx="3511201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2"/>
          </p:nvPr>
        </p:nvSpPr>
        <p:spPr>
          <a:xfrm>
            <a:off x="7256872" y="2601701"/>
            <a:ext cx="3511201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3"/>
          </p:nvPr>
        </p:nvSpPr>
        <p:spPr>
          <a:xfrm>
            <a:off x="2383806" y="3369400"/>
            <a:ext cx="3511201" cy="1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4"/>
          </p:nvPr>
        </p:nvSpPr>
        <p:spPr>
          <a:xfrm>
            <a:off x="7256872" y="3369400"/>
            <a:ext cx="3511201" cy="1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81" name="Google Shape;181;p22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9923443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l="43104"/>
          <a:stretch/>
        </p:blipFill>
        <p:spPr>
          <a:xfrm rot="5638401">
            <a:off x="10465795" y="-838720"/>
            <a:ext cx="4027722" cy="377528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>
            <a:off x="6504735" y="-2895600"/>
            <a:ext cx="10718799" cy="107188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5" name="Google Shape;185;p23"/>
          <p:cNvSpPr/>
          <p:nvPr/>
        </p:nvSpPr>
        <p:spPr>
          <a:xfrm>
            <a:off x="3518433" y="-4871433"/>
            <a:ext cx="8495599" cy="84956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638398" flipH="1">
            <a:off x="-4034554" y="1642589"/>
            <a:ext cx="7079175" cy="377528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-609602" y="3784100"/>
            <a:ext cx="11076801" cy="11076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1"/>
          </p:nvPr>
        </p:nvSpPr>
        <p:spPr>
          <a:xfrm>
            <a:off x="960002" y="2351067"/>
            <a:ext cx="3115201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2"/>
          </p:nvPr>
        </p:nvSpPr>
        <p:spPr>
          <a:xfrm>
            <a:off x="960002" y="4110134"/>
            <a:ext cx="3115201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3"/>
          </p:nvPr>
        </p:nvSpPr>
        <p:spPr>
          <a:xfrm>
            <a:off x="4538403" y="4110134"/>
            <a:ext cx="3115201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4"/>
          </p:nvPr>
        </p:nvSpPr>
        <p:spPr>
          <a:xfrm>
            <a:off x="8116801" y="4110134"/>
            <a:ext cx="3115201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5"/>
          </p:nvPr>
        </p:nvSpPr>
        <p:spPr>
          <a:xfrm>
            <a:off x="4538403" y="2351067"/>
            <a:ext cx="3115201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6"/>
          </p:nvPr>
        </p:nvSpPr>
        <p:spPr>
          <a:xfrm>
            <a:off x="8116801" y="2351067"/>
            <a:ext cx="3115201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95" name="Google Shape;195;p23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849885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5105402" y="-4437368"/>
            <a:ext cx="12516799" cy="12516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2">
            <a:alphaModFix/>
          </a:blip>
          <a:srcRect l="66575" b="38699"/>
          <a:stretch/>
        </p:blipFill>
        <p:spPr>
          <a:xfrm>
            <a:off x="0" y="2653963"/>
            <a:ext cx="4075201" cy="420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11520" r="22106"/>
          <a:stretch/>
        </p:blipFill>
        <p:spPr>
          <a:xfrm>
            <a:off x="8111836" y="1"/>
            <a:ext cx="9496904" cy="60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-282000" y="978267"/>
            <a:ext cx="7775199" cy="7775200"/>
          </a:xfrm>
          <a:prstGeom prst="ellipse">
            <a:avLst/>
          </a:prstGeom>
          <a:gradFill>
            <a:gsLst>
              <a:gs pos="0">
                <a:srgbClr val="3E629E">
                  <a:alpha val="52941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2" name="Google Shape;202;p24"/>
          <p:cNvSpPr txBox="1">
            <a:spLocks noGrp="1"/>
          </p:cNvSpPr>
          <p:nvPr>
            <p:ph type="subTitle" idx="1"/>
          </p:nvPr>
        </p:nvSpPr>
        <p:spPr>
          <a:xfrm>
            <a:off x="960002" y="3333868"/>
            <a:ext cx="3115201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2"/>
          </p:nvPr>
        </p:nvSpPr>
        <p:spPr>
          <a:xfrm>
            <a:off x="4538403" y="3333868"/>
            <a:ext cx="3115201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3"/>
          </p:nvPr>
        </p:nvSpPr>
        <p:spPr>
          <a:xfrm>
            <a:off x="8116801" y="3333868"/>
            <a:ext cx="3115201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ubTitle" idx="4"/>
          </p:nvPr>
        </p:nvSpPr>
        <p:spPr>
          <a:xfrm>
            <a:off x="960002" y="4955744"/>
            <a:ext cx="3115201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5"/>
          </p:nvPr>
        </p:nvSpPr>
        <p:spPr>
          <a:xfrm>
            <a:off x="4538403" y="4955744"/>
            <a:ext cx="3115201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6"/>
          </p:nvPr>
        </p:nvSpPr>
        <p:spPr>
          <a:xfrm>
            <a:off x="8116801" y="4955744"/>
            <a:ext cx="3115201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7"/>
          </p:nvPr>
        </p:nvSpPr>
        <p:spPr>
          <a:xfrm>
            <a:off x="953469" y="2747767"/>
            <a:ext cx="3115201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8"/>
          </p:nvPr>
        </p:nvSpPr>
        <p:spPr>
          <a:xfrm>
            <a:off x="4538403" y="2747767"/>
            <a:ext cx="3115201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9"/>
          </p:nvPr>
        </p:nvSpPr>
        <p:spPr>
          <a:xfrm>
            <a:off x="8123333" y="2747767"/>
            <a:ext cx="3115201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13"/>
          </p:nvPr>
        </p:nvSpPr>
        <p:spPr>
          <a:xfrm>
            <a:off x="953469" y="4370465"/>
            <a:ext cx="3115201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14"/>
          </p:nvPr>
        </p:nvSpPr>
        <p:spPr>
          <a:xfrm>
            <a:off x="4538403" y="4370465"/>
            <a:ext cx="3115201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5"/>
          </p:nvPr>
        </p:nvSpPr>
        <p:spPr>
          <a:xfrm>
            <a:off x="8123333" y="4370465"/>
            <a:ext cx="3115201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960000" y="593368"/>
            <a:ext cx="10272000" cy="1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88394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5218246" flipH="1">
            <a:off x="6212523" y="-1675220"/>
            <a:ext cx="9184212" cy="614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3970873" flipH="1">
            <a:off x="-2894610" y="4069583"/>
            <a:ext cx="9184224" cy="614373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-5719129" y="-3994133"/>
            <a:ext cx="10138799" cy="10138799"/>
          </a:xfrm>
          <a:prstGeom prst="ellipse">
            <a:avLst/>
          </a:prstGeom>
          <a:gradFill>
            <a:gsLst>
              <a:gs pos="0">
                <a:srgbClr val="EE12E9">
                  <a:alpha val="5686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1" name="Google Shape;221;p25"/>
          <p:cNvSpPr/>
          <p:nvPr/>
        </p:nvSpPr>
        <p:spPr>
          <a:xfrm>
            <a:off x="7847066" y="1148666"/>
            <a:ext cx="9398399" cy="9398401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2" name="Google Shape;222;p25"/>
          <p:cNvSpPr txBox="1">
            <a:spLocks noGrp="1"/>
          </p:cNvSpPr>
          <p:nvPr>
            <p:ph type="title" hasCustomPrompt="1"/>
          </p:nvPr>
        </p:nvSpPr>
        <p:spPr>
          <a:xfrm>
            <a:off x="953469" y="720001"/>
            <a:ext cx="7567200" cy="1104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3" name="Google Shape;223;p25"/>
          <p:cNvSpPr txBox="1">
            <a:spLocks noGrp="1"/>
          </p:cNvSpPr>
          <p:nvPr>
            <p:ph type="subTitle" idx="1"/>
          </p:nvPr>
        </p:nvSpPr>
        <p:spPr>
          <a:xfrm>
            <a:off x="953469" y="1762967"/>
            <a:ext cx="7567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 idx="2" hasCustomPrompt="1"/>
          </p:nvPr>
        </p:nvSpPr>
        <p:spPr>
          <a:xfrm>
            <a:off x="2312404" y="2614052"/>
            <a:ext cx="7567200" cy="1104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5" name="Google Shape;225;p25"/>
          <p:cNvSpPr txBox="1">
            <a:spLocks noGrp="1"/>
          </p:cNvSpPr>
          <p:nvPr>
            <p:ph type="subTitle" idx="3"/>
          </p:nvPr>
        </p:nvSpPr>
        <p:spPr>
          <a:xfrm>
            <a:off x="2312404" y="3657017"/>
            <a:ext cx="7567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title" idx="4" hasCustomPrompt="1"/>
          </p:nvPr>
        </p:nvSpPr>
        <p:spPr>
          <a:xfrm>
            <a:off x="3671335" y="4508101"/>
            <a:ext cx="7567200" cy="1104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5"/>
          </p:nvPr>
        </p:nvSpPr>
        <p:spPr>
          <a:xfrm>
            <a:off x="3671335" y="5551067"/>
            <a:ext cx="7567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29" name="Google Shape;229;p25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09396359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199735" y="-2904183"/>
            <a:ext cx="10243735" cy="546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35941" flipH="1">
            <a:off x="-4659402" y="1000852"/>
            <a:ext cx="10243737" cy="546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-1788732" y="977100"/>
            <a:ext cx="5484400" cy="54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4" name="Google Shape;234;p26"/>
          <p:cNvSpPr/>
          <p:nvPr/>
        </p:nvSpPr>
        <p:spPr>
          <a:xfrm>
            <a:off x="8265133" y="-3334067"/>
            <a:ext cx="5418802" cy="5418801"/>
          </a:xfrm>
          <a:prstGeom prst="ellipse">
            <a:avLst/>
          </a:prstGeom>
          <a:gradFill>
            <a:gsLst>
              <a:gs pos="0">
                <a:srgbClr val="EE12E9">
                  <a:alpha val="5686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5" name="Google Shape;235;p26"/>
          <p:cNvSpPr/>
          <p:nvPr/>
        </p:nvSpPr>
        <p:spPr>
          <a:xfrm>
            <a:off x="5465136" y="3981301"/>
            <a:ext cx="6881599" cy="68816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6" name="Google Shape;236;p26"/>
          <p:cNvSpPr txBox="1"/>
          <p:nvPr/>
        </p:nvSpPr>
        <p:spPr>
          <a:xfrm>
            <a:off x="2444804" y="4975300"/>
            <a:ext cx="73024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Trispace"/>
                <a:ea typeface="Trispace"/>
                <a:cs typeface="Trispace"/>
                <a:sym typeface="Trispac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Trispace"/>
                <a:ea typeface="Trispace"/>
                <a:cs typeface="Trispace"/>
                <a:sym typeface="Trispac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</a:t>
            </a:r>
            <a:r>
              <a:rPr lang="en" sz="1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Trispace"/>
                <a:ea typeface="Trispace"/>
                <a:cs typeface="Trispace"/>
                <a:sym typeface="Trispac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>
            <a:off x="3623595" y="909633"/>
            <a:ext cx="4944802" cy="13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3617970" y="2289267"/>
            <a:ext cx="4956000" cy="16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40" name="Google Shape;240;p26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2036178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43" name="Google Shape;243;p27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4" name="Google Shape;244;p27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2524512">
            <a:off x="3629676" y="2259279"/>
            <a:ext cx="9078959" cy="607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7652078">
            <a:off x="-4032220" y="-3396702"/>
            <a:ext cx="8294975" cy="5548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419714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48" name="Google Shape;248;p28"/>
          <p:cNvCxnSpPr/>
          <p:nvPr/>
        </p:nvCxnSpPr>
        <p:spPr>
          <a:xfrm flipH="1">
            <a:off x="462401" y="6407069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9" name="Google Shape;24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5363634" y="-210582"/>
            <a:ext cx="9891033" cy="556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9066" y="1953119"/>
            <a:ext cx="9891033" cy="556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070438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4" y="782116"/>
            <a:ext cx="10994759" cy="610822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4" y="1596541"/>
            <a:ext cx="10994759" cy="488655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090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781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lt1"/>
            </a:gs>
            <a:gs pos="32000">
              <a:schemeClr val="lt1"/>
            </a:gs>
            <a:gs pos="79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950969" y="2397400"/>
            <a:ext cx="6453600" cy="2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2079336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955701" y="681201"/>
            <a:ext cx="10280802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98657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669804" y="1367167"/>
            <a:ext cx="6852399" cy="34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733" y="4828700"/>
            <a:ext cx="6038398" cy="548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4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5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911958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73869" y="1698033"/>
            <a:ext cx="5927202" cy="23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241468" y="4707267"/>
            <a:ext cx="6107198" cy="548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952401" y="2352036"/>
            <a:ext cx="1823200" cy="10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5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6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2514628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5868400" cy="18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2" y="2545833"/>
            <a:ext cx="8311200" cy="3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Google Shape;30;p4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02720571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0000" y="719268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740381" y="4811665"/>
            <a:ext cx="3340799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2111069" y="4811665"/>
            <a:ext cx="3340799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740369" y="4400967"/>
            <a:ext cx="3340799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2111069" y="4400967"/>
            <a:ext cx="3340799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78016945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60000" y="719268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6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382757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60002" y="719268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960001" y="2055933"/>
            <a:ext cx="5726401" cy="3064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47" name="Google Shape;47;p7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7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68312601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625668" y="2730133"/>
            <a:ext cx="6940401" cy="13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2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3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4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8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8926381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847404" y="2231934"/>
            <a:ext cx="6497200" cy="19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847404" y="4077800"/>
            <a:ext cx="6497200" cy="548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2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3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4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5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9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20953123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0" y="-1080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960000" y="5352601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26533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lt1"/>
            </a:gs>
            <a:gs pos="32000">
              <a:schemeClr val="lt1"/>
            </a:gs>
            <a:gs pos="79000">
              <a:schemeClr val="lt2"/>
            </a:gs>
            <a:gs pos="100000">
              <a:schemeClr val="l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743837" y="2048633"/>
            <a:ext cx="6497200" cy="16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43837" y="3914569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" name="Google Shape;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32208">
            <a:off x="-3282499" y="-571919"/>
            <a:ext cx="5537068" cy="7642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511151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2475137" y="2343767"/>
            <a:ext cx="7241599" cy="1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2475137" y="3965467"/>
            <a:ext cx="7241599" cy="548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2"/>
          </p:nvPr>
        </p:nvSpPr>
        <p:spPr>
          <a:xfrm>
            <a:off x="1235368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3"/>
          </p:nvPr>
        </p:nvSpPr>
        <p:spPr>
          <a:xfrm>
            <a:off x="2121876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4"/>
          </p:nvPr>
        </p:nvSpPr>
        <p:spPr>
          <a:xfrm>
            <a:off x="3008387" y="309700"/>
            <a:ext cx="740000" cy="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5"/>
          </p:nvPr>
        </p:nvSpPr>
        <p:spPr>
          <a:xfrm>
            <a:off x="9412234" y="248701"/>
            <a:ext cx="1828799" cy="40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6" name="Google Shape;76;p11"/>
          <p:cNvCxnSpPr/>
          <p:nvPr/>
        </p:nvCxnSpPr>
        <p:spPr>
          <a:xfrm>
            <a:off x="941400" y="71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1"/>
          <p:cNvCxnSpPr/>
          <p:nvPr/>
        </p:nvCxnSpPr>
        <p:spPr>
          <a:xfrm>
            <a:off x="941400" y="6139267"/>
            <a:ext cx="1030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31961105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563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4" y="782116"/>
            <a:ext cx="10994759" cy="610822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4" y="1596541"/>
            <a:ext cx="10994759" cy="488655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145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21467" y="1214185"/>
            <a:ext cx="8948802" cy="3453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621669" y="5097817"/>
            <a:ext cx="8948399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998001" y="6144668"/>
            <a:ext cx="731602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4653461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02770" y="1956033"/>
            <a:ext cx="9386400" cy="24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02736" y="4555168"/>
            <a:ext cx="9386400" cy="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9732205" y="5673700"/>
            <a:ext cx="1608281" cy="448400"/>
            <a:chOff x="7299150" y="4255275"/>
            <a:chExt cx="1206211" cy="336300"/>
          </a:xfrm>
        </p:grpSpPr>
        <p:sp>
          <p:nvSpPr>
            <p:cNvPr id="12" name="Google Shape;12;p2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828140" y="719333"/>
            <a:ext cx="1608281" cy="448400"/>
            <a:chOff x="2113900" y="803075"/>
            <a:chExt cx="1206211" cy="336300"/>
          </a:xfrm>
        </p:grpSpPr>
        <p:sp>
          <p:nvSpPr>
            <p:cNvPr id="31" name="Google Shape;31;p2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2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2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6531320" y="6201431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" name="Google Shape;50;p2"/>
          <p:cNvSpPr/>
          <p:nvPr/>
        </p:nvSpPr>
        <p:spPr>
          <a:xfrm>
            <a:off x="5127287" y="6201431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1" name="Google Shape;51;p2"/>
          <p:cNvGrpSpPr/>
          <p:nvPr/>
        </p:nvGrpSpPr>
        <p:grpSpPr>
          <a:xfrm>
            <a:off x="1839119" y="5673710"/>
            <a:ext cx="2057905" cy="2057902"/>
            <a:chOff x="-1154300" y="1435713"/>
            <a:chExt cx="1019100" cy="1019100"/>
          </a:xfrm>
        </p:grpSpPr>
        <p:grpSp>
          <p:nvGrpSpPr>
            <p:cNvPr id="52" name="Google Shape;52;p2"/>
            <p:cNvGrpSpPr/>
            <p:nvPr/>
          </p:nvGrpSpPr>
          <p:grpSpPr>
            <a:xfrm>
              <a:off x="-1092956" y="1494839"/>
              <a:ext cx="896401" cy="900845"/>
              <a:chOff x="-1092956" y="1494839"/>
              <a:chExt cx="896401" cy="900845"/>
            </a:xfrm>
          </p:grpSpPr>
          <p:sp>
            <p:nvSpPr>
              <p:cNvPr id="53" name="Google Shape;53;p2"/>
              <p:cNvSpPr/>
              <p:nvPr/>
            </p:nvSpPr>
            <p:spPr>
              <a:xfrm rot="5400000">
                <a:off x="-1085613" y="1487496"/>
                <a:ext cx="881714" cy="896401"/>
              </a:xfrm>
              <a:custGeom>
                <a:avLst/>
                <a:gdLst/>
                <a:ahLst/>
                <a:cxnLst/>
                <a:rect l="l" t="t" r="r" b="b"/>
                <a:pathLst>
                  <a:path w="20832" h="21179" extrusionOk="0">
                    <a:moveTo>
                      <a:pt x="10816" y="20831"/>
                    </a:moveTo>
                    <a:cubicBezTo>
                      <a:pt x="6758" y="20831"/>
                      <a:pt x="3108" y="18388"/>
                      <a:pt x="1554" y="14647"/>
                    </a:cubicBezTo>
                    <a:cubicBezTo>
                      <a:pt x="0" y="10906"/>
                      <a:pt x="860" y="6592"/>
                      <a:pt x="3726" y="3726"/>
                    </a:cubicBezTo>
                    <a:cubicBezTo>
                      <a:pt x="6592" y="860"/>
                      <a:pt x="10906" y="0"/>
                      <a:pt x="14647" y="1554"/>
                    </a:cubicBezTo>
                    <a:cubicBezTo>
                      <a:pt x="18388" y="3108"/>
                      <a:pt x="20831" y="6758"/>
                      <a:pt x="20831" y="10816"/>
                    </a:cubicBezTo>
                    <a:cubicBezTo>
                      <a:pt x="20831" y="16336"/>
                      <a:pt x="16336" y="20831"/>
                      <a:pt x="10816" y="20831"/>
                    </a:cubicBezTo>
                    <a:close/>
                    <a:moveTo>
                      <a:pt x="10816" y="1192"/>
                    </a:moveTo>
                    <a:cubicBezTo>
                      <a:pt x="6924" y="1192"/>
                      <a:pt x="3409" y="3530"/>
                      <a:pt x="1931" y="7120"/>
                    </a:cubicBezTo>
                    <a:cubicBezTo>
                      <a:pt x="438" y="10710"/>
                      <a:pt x="1267" y="14858"/>
                      <a:pt x="4013" y="17603"/>
                    </a:cubicBezTo>
                    <a:cubicBezTo>
                      <a:pt x="6758" y="20349"/>
                      <a:pt x="10891" y="21178"/>
                      <a:pt x="14496" y="19685"/>
                    </a:cubicBezTo>
                    <a:cubicBezTo>
                      <a:pt x="18086" y="18207"/>
                      <a:pt x="20424" y="14692"/>
                      <a:pt x="20424" y="10801"/>
                    </a:cubicBezTo>
                    <a:cubicBezTo>
                      <a:pt x="20424" y="5491"/>
                      <a:pt x="16110" y="1192"/>
                      <a:pt x="10816" y="11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5400000">
                <a:off x="-1021745" y="1584547"/>
                <a:ext cx="734847" cy="735482"/>
              </a:xfrm>
              <a:custGeom>
                <a:avLst/>
                <a:gdLst/>
                <a:ahLst/>
                <a:cxnLst/>
                <a:rect l="l" t="t" r="r" b="b"/>
                <a:pathLst>
                  <a:path w="17362" h="17377" extrusionOk="0">
                    <a:moveTo>
                      <a:pt x="8689" y="0"/>
                    </a:moveTo>
                    <a:lnTo>
                      <a:pt x="8447" y="0"/>
                    </a:lnTo>
                    <a:lnTo>
                      <a:pt x="8508" y="2082"/>
                    </a:lnTo>
                    <a:lnTo>
                      <a:pt x="8689" y="2082"/>
                    </a:lnTo>
                    <a:close/>
                    <a:moveTo>
                      <a:pt x="8100" y="30"/>
                    </a:moveTo>
                    <a:lnTo>
                      <a:pt x="8025" y="30"/>
                    </a:lnTo>
                    <a:lnTo>
                      <a:pt x="7995" y="30"/>
                    </a:lnTo>
                    <a:lnTo>
                      <a:pt x="7859" y="30"/>
                    </a:lnTo>
                    <a:lnTo>
                      <a:pt x="8055" y="2112"/>
                    </a:lnTo>
                    <a:lnTo>
                      <a:pt x="8236" y="2097"/>
                    </a:lnTo>
                    <a:lnTo>
                      <a:pt x="8085" y="15"/>
                    </a:lnTo>
                    <a:close/>
                    <a:moveTo>
                      <a:pt x="7512" y="76"/>
                    </a:moveTo>
                    <a:lnTo>
                      <a:pt x="7376" y="106"/>
                    </a:lnTo>
                    <a:lnTo>
                      <a:pt x="7346" y="106"/>
                    </a:lnTo>
                    <a:lnTo>
                      <a:pt x="7286" y="106"/>
                    </a:lnTo>
                    <a:lnTo>
                      <a:pt x="7618" y="2157"/>
                    </a:lnTo>
                    <a:lnTo>
                      <a:pt x="7783" y="2127"/>
                    </a:lnTo>
                    <a:lnTo>
                      <a:pt x="7512" y="76"/>
                    </a:lnTo>
                    <a:close/>
                    <a:moveTo>
                      <a:pt x="6939" y="181"/>
                    </a:moveTo>
                    <a:lnTo>
                      <a:pt x="6909" y="181"/>
                    </a:lnTo>
                    <a:lnTo>
                      <a:pt x="6878" y="181"/>
                    </a:lnTo>
                    <a:lnTo>
                      <a:pt x="6713" y="211"/>
                    </a:lnTo>
                    <a:lnTo>
                      <a:pt x="6713" y="211"/>
                    </a:lnTo>
                    <a:lnTo>
                      <a:pt x="7180" y="2233"/>
                    </a:lnTo>
                    <a:lnTo>
                      <a:pt x="7361" y="2203"/>
                    </a:lnTo>
                    <a:lnTo>
                      <a:pt x="6939" y="166"/>
                    </a:lnTo>
                    <a:close/>
                    <a:moveTo>
                      <a:pt x="6366" y="317"/>
                    </a:moveTo>
                    <a:lnTo>
                      <a:pt x="6139" y="377"/>
                    </a:lnTo>
                    <a:lnTo>
                      <a:pt x="6758" y="2368"/>
                    </a:lnTo>
                    <a:lnTo>
                      <a:pt x="6924" y="2323"/>
                    </a:lnTo>
                    <a:close/>
                    <a:moveTo>
                      <a:pt x="5808" y="498"/>
                    </a:moveTo>
                    <a:cubicBezTo>
                      <a:pt x="5732" y="513"/>
                      <a:pt x="5657" y="543"/>
                      <a:pt x="5581" y="573"/>
                    </a:cubicBezTo>
                    <a:lnTo>
                      <a:pt x="6320" y="2504"/>
                    </a:lnTo>
                    <a:lnTo>
                      <a:pt x="6486" y="2444"/>
                    </a:lnTo>
                    <a:lnTo>
                      <a:pt x="5808" y="498"/>
                    </a:lnTo>
                    <a:close/>
                    <a:moveTo>
                      <a:pt x="5249" y="709"/>
                    </a:moveTo>
                    <a:lnTo>
                      <a:pt x="5234" y="724"/>
                    </a:lnTo>
                    <a:lnTo>
                      <a:pt x="5189" y="724"/>
                    </a:lnTo>
                    <a:lnTo>
                      <a:pt x="517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083" y="739"/>
                    </a:lnTo>
                    <a:lnTo>
                      <a:pt x="5958" y="2625"/>
                    </a:lnTo>
                    <a:lnTo>
                      <a:pt x="6124" y="2549"/>
                    </a:lnTo>
                    <a:lnTo>
                      <a:pt x="5295" y="649"/>
                    </a:lnTo>
                    <a:close/>
                    <a:moveTo>
                      <a:pt x="4721" y="951"/>
                    </a:moveTo>
                    <a:lnTo>
                      <a:pt x="4691" y="981"/>
                    </a:lnTo>
                    <a:lnTo>
                      <a:pt x="4691" y="981"/>
                    </a:lnTo>
                    <a:lnTo>
                      <a:pt x="4691" y="981"/>
                    </a:lnTo>
                    <a:lnTo>
                      <a:pt x="4691" y="981"/>
                    </a:lnTo>
                    <a:lnTo>
                      <a:pt x="4525" y="1056"/>
                    </a:lnTo>
                    <a:lnTo>
                      <a:pt x="5521" y="2881"/>
                    </a:lnTo>
                    <a:lnTo>
                      <a:pt x="5687" y="2791"/>
                    </a:lnTo>
                    <a:lnTo>
                      <a:pt x="4737" y="951"/>
                    </a:lnTo>
                    <a:close/>
                    <a:moveTo>
                      <a:pt x="4209" y="1237"/>
                    </a:moveTo>
                    <a:lnTo>
                      <a:pt x="4194" y="1237"/>
                    </a:lnTo>
                    <a:lnTo>
                      <a:pt x="4194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03" y="1267"/>
                    </a:lnTo>
                    <a:lnTo>
                      <a:pt x="4103" y="1267"/>
                    </a:lnTo>
                    <a:lnTo>
                      <a:pt x="4073" y="1282"/>
                    </a:lnTo>
                    <a:lnTo>
                      <a:pt x="5189" y="3032"/>
                    </a:lnTo>
                    <a:lnTo>
                      <a:pt x="5340" y="2942"/>
                    </a:lnTo>
                    <a:lnTo>
                      <a:pt x="4269" y="1162"/>
                    </a:lnTo>
                    <a:close/>
                    <a:moveTo>
                      <a:pt x="3726" y="1569"/>
                    </a:move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4827" y="3304"/>
                    </a:lnTo>
                    <a:lnTo>
                      <a:pt x="4978" y="3213"/>
                    </a:lnTo>
                    <a:lnTo>
                      <a:pt x="3786" y="1509"/>
                    </a:lnTo>
                    <a:close/>
                    <a:moveTo>
                      <a:pt x="3243" y="1916"/>
                    </a:move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4435" y="3575"/>
                    </a:lnTo>
                    <a:cubicBezTo>
                      <a:pt x="4480" y="3530"/>
                      <a:pt x="4525" y="3500"/>
                      <a:pt x="4571" y="3454"/>
                    </a:cubicBezTo>
                    <a:lnTo>
                      <a:pt x="3273" y="1840"/>
                    </a:lnTo>
                    <a:close/>
                    <a:moveTo>
                      <a:pt x="2806" y="2293"/>
                    </a:moveTo>
                    <a:lnTo>
                      <a:pt x="2806" y="2293"/>
                    </a:lnTo>
                    <a:lnTo>
                      <a:pt x="2806" y="2293"/>
                    </a:lnTo>
                    <a:lnTo>
                      <a:pt x="2806" y="2293"/>
                    </a:lnTo>
                    <a:cubicBezTo>
                      <a:pt x="2745" y="2338"/>
                      <a:pt x="2700" y="2384"/>
                      <a:pt x="2640" y="2444"/>
                    </a:cubicBezTo>
                    <a:lnTo>
                      <a:pt x="4088" y="3937"/>
                    </a:lnTo>
                    <a:cubicBezTo>
                      <a:pt x="4133" y="3892"/>
                      <a:pt x="4178" y="3847"/>
                      <a:pt x="4224" y="3816"/>
                    </a:cubicBezTo>
                    <a:lnTo>
                      <a:pt x="2806" y="2278"/>
                    </a:lnTo>
                    <a:close/>
                    <a:moveTo>
                      <a:pt x="2383" y="2700"/>
                    </a:moveTo>
                    <a:cubicBezTo>
                      <a:pt x="2338" y="2761"/>
                      <a:pt x="2278" y="2806"/>
                      <a:pt x="2233" y="2866"/>
                    </a:cubicBezTo>
                    <a:lnTo>
                      <a:pt x="3771" y="4254"/>
                    </a:lnTo>
                    <a:lnTo>
                      <a:pt x="3892" y="4133"/>
                    </a:lnTo>
                    <a:lnTo>
                      <a:pt x="2383" y="2700"/>
                    </a:lnTo>
                    <a:close/>
                    <a:moveTo>
                      <a:pt x="1991" y="3138"/>
                    </a:move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3560" y="4510"/>
                    </a:lnTo>
                    <a:lnTo>
                      <a:pt x="3666" y="4375"/>
                    </a:lnTo>
                    <a:lnTo>
                      <a:pt x="2067" y="3047"/>
                    </a:lnTo>
                    <a:close/>
                    <a:moveTo>
                      <a:pt x="1629" y="3605"/>
                    </a:move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584" y="3696"/>
                    </a:lnTo>
                    <a:lnTo>
                      <a:pt x="3288" y="4872"/>
                    </a:lnTo>
                    <a:lnTo>
                      <a:pt x="3394" y="4722"/>
                    </a:lnTo>
                    <a:lnTo>
                      <a:pt x="1705" y="3515"/>
                    </a:lnTo>
                    <a:close/>
                    <a:moveTo>
                      <a:pt x="1312" y="4088"/>
                    </a:moveTo>
                    <a:cubicBezTo>
                      <a:pt x="1267" y="4148"/>
                      <a:pt x="1222" y="4224"/>
                      <a:pt x="1192" y="4284"/>
                    </a:cubicBezTo>
                    <a:lnTo>
                      <a:pt x="2972" y="5325"/>
                    </a:lnTo>
                    <a:lnTo>
                      <a:pt x="3077" y="5174"/>
                    </a:lnTo>
                    <a:lnTo>
                      <a:pt x="1312" y="4088"/>
                    </a:lnTo>
                    <a:close/>
                    <a:moveTo>
                      <a:pt x="1011" y="4601"/>
                    </a:moveTo>
                    <a:lnTo>
                      <a:pt x="905" y="4797"/>
                    </a:lnTo>
                    <a:lnTo>
                      <a:pt x="2761" y="5732"/>
                    </a:lnTo>
                    <a:cubicBezTo>
                      <a:pt x="2791" y="5672"/>
                      <a:pt x="2821" y="5627"/>
                      <a:pt x="2851" y="5581"/>
                    </a:cubicBezTo>
                    <a:close/>
                    <a:moveTo>
                      <a:pt x="754" y="5129"/>
                    </a:moveTo>
                    <a:cubicBezTo>
                      <a:pt x="739" y="5159"/>
                      <a:pt x="724" y="5189"/>
                      <a:pt x="709" y="5219"/>
                    </a:cubicBezTo>
                    <a:lnTo>
                      <a:pt x="709" y="5219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2625" y="6064"/>
                    </a:lnTo>
                    <a:cubicBezTo>
                      <a:pt x="2655" y="6004"/>
                      <a:pt x="2670" y="5958"/>
                      <a:pt x="2700" y="5898"/>
                    </a:cubicBezTo>
                    <a:lnTo>
                      <a:pt x="815" y="5053"/>
                    </a:lnTo>
                    <a:close/>
                    <a:moveTo>
                      <a:pt x="543" y="5672"/>
                    </a:moveTo>
                    <a:cubicBezTo>
                      <a:pt x="528" y="5687"/>
                      <a:pt x="528" y="5702"/>
                      <a:pt x="528" y="5702"/>
                    </a:cubicBezTo>
                    <a:lnTo>
                      <a:pt x="528" y="5702"/>
                    </a:lnTo>
                    <a:lnTo>
                      <a:pt x="528" y="5702"/>
                    </a:lnTo>
                    <a:lnTo>
                      <a:pt x="528" y="5702"/>
                    </a:lnTo>
                    <a:lnTo>
                      <a:pt x="528" y="5717"/>
                    </a:lnTo>
                    <a:lnTo>
                      <a:pt x="528" y="5717"/>
                    </a:lnTo>
                    <a:lnTo>
                      <a:pt x="528" y="5732"/>
                    </a:lnTo>
                    <a:lnTo>
                      <a:pt x="528" y="5732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cubicBezTo>
                      <a:pt x="513" y="5808"/>
                      <a:pt x="498" y="5838"/>
                      <a:pt x="483" y="5883"/>
                    </a:cubicBezTo>
                    <a:lnTo>
                      <a:pt x="2444" y="6547"/>
                    </a:lnTo>
                    <a:cubicBezTo>
                      <a:pt x="2474" y="6486"/>
                      <a:pt x="2489" y="6426"/>
                      <a:pt x="2504" y="6381"/>
                    </a:cubicBezTo>
                    <a:lnTo>
                      <a:pt x="558" y="5657"/>
                    </a:lnTo>
                    <a:close/>
                    <a:moveTo>
                      <a:pt x="347" y="6230"/>
                    </a:moveTo>
                    <a:cubicBezTo>
                      <a:pt x="347" y="6245"/>
                      <a:pt x="332" y="6260"/>
                      <a:pt x="332" y="6275"/>
                    </a:cubicBez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02" y="6426"/>
                    </a:lnTo>
                    <a:lnTo>
                      <a:pt x="2293" y="6954"/>
                    </a:lnTo>
                    <a:cubicBezTo>
                      <a:pt x="2308" y="6894"/>
                      <a:pt x="2338" y="6848"/>
                      <a:pt x="2353" y="6788"/>
                    </a:cubicBezTo>
                    <a:lnTo>
                      <a:pt x="362" y="6200"/>
                    </a:lnTo>
                    <a:close/>
                    <a:moveTo>
                      <a:pt x="196" y="6803"/>
                    </a:moveTo>
                    <a:cubicBezTo>
                      <a:pt x="196" y="6848"/>
                      <a:pt x="181" y="6894"/>
                      <a:pt x="166" y="6954"/>
                    </a:cubicBez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cubicBezTo>
                      <a:pt x="166" y="6969"/>
                      <a:pt x="166" y="6984"/>
                      <a:pt x="166" y="6999"/>
                    </a:cubicBezTo>
                    <a:lnTo>
                      <a:pt x="2202" y="7391"/>
                    </a:lnTo>
                    <a:cubicBezTo>
                      <a:pt x="2218" y="7346"/>
                      <a:pt x="2233" y="7286"/>
                      <a:pt x="2248" y="7225"/>
                    </a:cubicBezTo>
                    <a:lnTo>
                      <a:pt x="211" y="6773"/>
                    </a:lnTo>
                    <a:close/>
                    <a:moveTo>
                      <a:pt x="91" y="7376"/>
                    </a:moveTo>
                    <a:cubicBezTo>
                      <a:pt x="91" y="7391"/>
                      <a:pt x="91" y="7422"/>
                      <a:pt x="91" y="7437"/>
                    </a:cubicBez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cubicBezTo>
                      <a:pt x="91" y="7482"/>
                      <a:pt x="76" y="7527"/>
                      <a:pt x="61" y="7587"/>
                    </a:cubicBezTo>
                    <a:lnTo>
                      <a:pt x="2127" y="7829"/>
                    </a:lnTo>
                    <a:lnTo>
                      <a:pt x="2142" y="7663"/>
                    </a:lnTo>
                    <a:lnTo>
                      <a:pt x="106" y="7346"/>
                    </a:lnTo>
                    <a:close/>
                    <a:moveTo>
                      <a:pt x="30" y="7965"/>
                    </a:moveTo>
                    <a:cubicBezTo>
                      <a:pt x="30" y="8010"/>
                      <a:pt x="30" y="8070"/>
                      <a:pt x="15" y="8115"/>
                    </a:cubicBez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cubicBezTo>
                      <a:pt x="15" y="8130"/>
                      <a:pt x="15" y="8146"/>
                      <a:pt x="15" y="8161"/>
                    </a:cubicBezTo>
                    <a:lnTo>
                      <a:pt x="2097" y="8266"/>
                    </a:lnTo>
                    <a:cubicBezTo>
                      <a:pt x="2097" y="8206"/>
                      <a:pt x="2097" y="8146"/>
                      <a:pt x="2097" y="8100"/>
                    </a:cubicBezTo>
                    <a:lnTo>
                      <a:pt x="30" y="7919"/>
                    </a:lnTo>
                    <a:close/>
                    <a:moveTo>
                      <a:pt x="0" y="8553"/>
                    </a:move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58"/>
                    </a:lnTo>
                    <a:lnTo>
                      <a:pt x="0" y="8658"/>
                    </a:lnTo>
                    <a:lnTo>
                      <a:pt x="0" y="8674"/>
                    </a:lnTo>
                    <a:lnTo>
                      <a:pt x="0" y="8674"/>
                    </a:lnTo>
                    <a:lnTo>
                      <a:pt x="0" y="8674"/>
                    </a:lnTo>
                    <a:lnTo>
                      <a:pt x="2067" y="8658"/>
                    </a:lnTo>
                    <a:lnTo>
                      <a:pt x="2067" y="8583"/>
                    </a:lnTo>
                    <a:lnTo>
                      <a:pt x="2067" y="8477"/>
                    </a:lnTo>
                    <a:lnTo>
                      <a:pt x="0" y="8447"/>
                    </a:lnTo>
                    <a:close/>
                    <a:moveTo>
                      <a:pt x="2067" y="9036"/>
                    </a:moveTo>
                    <a:lnTo>
                      <a:pt x="0" y="9141"/>
                    </a:lnTo>
                    <a:cubicBezTo>
                      <a:pt x="0" y="9141"/>
                      <a:pt x="0" y="9156"/>
                      <a:pt x="0" y="9171"/>
                    </a:cubicBez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247"/>
                    </a:lnTo>
                    <a:lnTo>
                      <a:pt x="0" y="9247"/>
                    </a:lnTo>
                    <a:lnTo>
                      <a:pt x="0" y="9262"/>
                    </a:lnTo>
                    <a:lnTo>
                      <a:pt x="0" y="9322"/>
                    </a:lnTo>
                    <a:lnTo>
                      <a:pt x="2067" y="9156"/>
                    </a:lnTo>
                    <a:cubicBezTo>
                      <a:pt x="2067" y="9111"/>
                      <a:pt x="2067" y="9051"/>
                      <a:pt x="2067" y="8990"/>
                    </a:cubicBezTo>
                    <a:close/>
                    <a:moveTo>
                      <a:pt x="2112" y="9473"/>
                    </a:moveTo>
                    <a:lnTo>
                      <a:pt x="45" y="9714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cubicBezTo>
                      <a:pt x="45" y="9805"/>
                      <a:pt x="61" y="9850"/>
                      <a:pt x="76" y="9895"/>
                    </a:cubicBezTo>
                    <a:lnTo>
                      <a:pt x="2127" y="9594"/>
                    </a:lnTo>
                    <a:lnTo>
                      <a:pt x="2097" y="9428"/>
                    </a:lnTo>
                    <a:close/>
                    <a:moveTo>
                      <a:pt x="2172" y="9910"/>
                    </a:moveTo>
                    <a:lnTo>
                      <a:pt x="136" y="10287"/>
                    </a:lnTo>
                    <a:lnTo>
                      <a:pt x="136" y="10287"/>
                    </a:lnTo>
                    <a:lnTo>
                      <a:pt x="136" y="10287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cubicBezTo>
                      <a:pt x="151" y="10378"/>
                      <a:pt x="166" y="10438"/>
                      <a:pt x="181" y="10499"/>
                    </a:cubicBezTo>
                    <a:lnTo>
                      <a:pt x="2202" y="10061"/>
                    </a:lnTo>
                    <a:lnTo>
                      <a:pt x="2172" y="9880"/>
                    </a:lnTo>
                    <a:close/>
                    <a:moveTo>
                      <a:pt x="2278" y="10348"/>
                    </a:move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87" y="10921"/>
                    </a:lnTo>
                    <a:lnTo>
                      <a:pt x="287" y="10921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cubicBezTo>
                      <a:pt x="287" y="10966"/>
                      <a:pt x="302" y="10996"/>
                      <a:pt x="302" y="11027"/>
                    </a:cubicBezTo>
                    <a:lnTo>
                      <a:pt x="2338" y="10529"/>
                    </a:lnTo>
                    <a:cubicBezTo>
                      <a:pt x="2323" y="10469"/>
                      <a:pt x="2308" y="10408"/>
                      <a:pt x="2293" y="10348"/>
                    </a:cubicBezTo>
                    <a:close/>
                    <a:moveTo>
                      <a:pt x="2399" y="10785"/>
                    </a:moveTo>
                    <a:lnTo>
                      <a:pt x="453" y="11434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cubicBezTo>
                      <a:pt x="483" y="11539"/>
                      <a:pt x="498" y="11570"/>
                      <a:pt x="513" y="11600"/>
                    </a:cubicBezTo>
                    <a:lnTo>
                      <a:pt x="2459" y="10891"/>
                    </a:lnTo>
                    <a:cubicBezTo>
                      <a:pt x="2444" y="10831"/>
                      <a:pt x="2414" y="10785"/>
                      <a:pt x="2399" y="10725"/>
                    </a:cubicBezTo>
                    <a:close/>
                    <a:moveTo>
                      <a:pt x="2564" y="11193"/>
                    </a:moveTo>
                    <a:lnTo>
                      <a:pt x="649" y="11992"/>
                    </a:lnTo>
                    <a:lnTo>
                      <a:pt x="739" y="12203"/>
                    </a:lnTo>
                    <a:lnTo>
                      <a:pt x="2640" y="11358"/>
                    </a:lnTo>
                    <a:cubicBezTo>
                      <a:pt x="2610" y="11313"/>
                      <a:pt x="2595" y="11253"/>
                      <a:pt x="2564" y="11208"/>
                    </a:cubicBezTo>
                    <a:close/>
                    <a:moveTo>
                      <a:pt x="2745" y="11600"/>
                    </a:moveTo>
                    <a:lnTo>
                      <a:pt x="890" y="12520"/>
                    </a:lnTo>
                    <a:cubicBezTo>
                      <a:pt x="920" y="12580"/>
                      <a:pt x="935" y="12626"/>
                      <a:pt x="966" y="12686"/>
                    </a:cubicBez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81" y="12701"/>
                    </a:lnTo>
                    <a:lnTo>
                      <a:pt x="2821" y="11736"/>
                    </a:lnTo>
                    <a:lnTo>
                      <a:pt x="2730" y="11585"/>
                    </a:lnTo>
                    <a:close/>
                    <a:moveTo>
                      <a:pt x="2957" y="11992"/>
                    </a:moveTo>
                    <a:lnTo>
                      <a:pt x="1162" y="13033"/>
                    </a:lnTo>
                    <a:cubicBezTo>
                      <a:pt x="1207" y="13108"/>
                      <a:pt x="1237" y="13169"/>
                      <a:pt x="1282" y="13244"/>
                    </a:cubicBezTo>
                    <a:lnTo>
                      <a:pt x="3047" y="12143"/>
                    </a:lnTo>
                    <a:cubicBezTo>
                      <a:pt x="3017" y="12098"/>
                      <a:pt x="2987" y="12052"/>
                      <a:pt x="2957" y="11992"/>
                    </a:cubicBezTo>
                    <a:close/>
                    <a:moveTo>
                      <a:pt x="3198" y="12369"/>
                    </a:moveTo>
                    <a:lnTo>
                      <a:pt x="1478" y="13531"/>
                    </a:lnTo>
                    <a:cubicBezTo>
                      <a:pt x="1524" y="13591"/>
                      <a:pt x="1554" y="13651"/>
                      <a:pt x="1599" y="13712"/>
                    </a:cubicBezTo>
                    <a:lnTo>
                      <a:pt x="1614" y="13727"/>
                    </a:lnTo>
                    <a:lnTo>
                      <a:pt x="3288" y="12520"/>
                    </a:lnTo>
                    <a:cubicBezTo>
                      <a:pt x="3258" y="12475"/>
                      <a:pt x="3228" y="12429"/>
                      <a:pt x="3198" y="12369"/>
                    </a:cubicBezTo>
                    <a:close/>
                    <a:moveTo>
                      <a:pt x="3469" y="12746"/>
                    </a:moveTo>
                    <a:lnTo>
                      <a:pt x="1840" y="14028"/>
                    </a:lnTo>
                    <a:cubicBezTo>
                      <a:pt x="1840" y="14028"/>
                      <a:pt x="1856" y="14043"/>
                      <a:pt x="1871" y="14058"/>
                    </a:cubicBezTo>
                    <a:lnTo>
                      <a:pt x="1871" y="14058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3545" y="12852"/>
                    </a:lnTo>
                    <a:close/>
                    <a:moveTo>
                      <a:pt x="3756" y="13093"/>
                    </a:moveTo>
                    <a:lnTo>
                      <a:pt x="2218" y="14466"/>
                    </a:lnTo>
                    <a:lnTo>
                      <a:pt x="2368" y="14647"/>
                    </a:lnTo>
                    <a:lnTo>
                      <a:pt x="3877" y="13214"/>
                    </a:lnTo>
                    <a:lnTo>
                      <a:pt x="3756" y="13093"/>
                    </a:lnTo>
                    <a:close/>
                    <a:moveTo>
                      <a:pt x="4073" y="13410"/>
                    </a:move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730" y="14994"/>
                    </a:lnTo>
                    <a:lnTo>
                      <a:pt x="2730" y="14994"/>
                    </a:lnTo>
                    <a:lnTo>
                      <a:pt x="2761" y="15039"/>
                    </a:lnTo>
                    <a:lnTo>
                      <a:pt x="4178" y="13515"/>
                    </a:lnTo>
                    <a:cubicBezTo>
                      <a:pt x="4133" y="13470"/>
                      <a:pt x="4088" y="13440"/>
                      <a:pt x="4043" y="13395"/>
                    </a:cubicBezTo>
                    <a:close/>
                    <a:moveTo>
                      <a:pt x="4390" y="13712"/>
                    </a:moveTo>
                    <a:lnTo>
                      <a:pt x="3047" y="15295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213" y="15431"/>
                    </a:lnTo>
                    <a:lnTo>
                      <a:pt x="4510" y="13817"/>
                    </a:lnTo>
                    <a:lnTo>
                      <a:pt x="4375" y="13712"/>
                    </a:lnTo>
                    <a:close/>
                    <a:moveTo>
                      <a:pt x="4752" y="13998"/>
                    </a:moveTo>
                    <a:lnTo>
                      <a:pt x="3515" y="15657"/>
                    </a:lnTo>
                    <a:lnTo>
                      <a:pt x="3620" y="15748"/>
                    </a:lnTo>
                    <a:lnTo>
                      <a:pt x="3620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81" y="15778"/>
                    </a:lnTo>
                    <a:lnTo>
                      <a:pt x="4872" y="14074"/>
                    </a:lnTo>
                    <a:lnTo>
                      <a:pt x="4721" y="13968"/>
                    </a:lnTo>
                    <a:close/>
                    <a:moveTo>
                      <a:pt x="5129" y="14255"/>
                    </a:moveTo>
                    <a:lnTo>
                      <a:pt x="3997" y="15989"/>
                    </a:lnTo>
                    <a:lnTo>
                      <a:pt x="4163" y="16110"/>
                    </a:lnTo>
                    <a:lnTo>
                      <a:pt x="4163" y="16110"/>
                    </a:lnTo>
                    <a:lnTo>
                      <a:pt x="4163" y="16110"/>
                    </a:lnTo>
                    <a:lnTo>
                      <a:pt x="4178" y="16110"/>
                    </a:lnTo>
                    <a:lnTo>
                      <a:pt x="5264" y="14330"/>
                    </a:lnTo>
                    <a:cubicBezTo>
                      <a:pt x="5204" y="14300"/>
                      <a:pt x="5159" y="14270"/>
                      <a:pt x="5114" y="14239"/>
                    </a:cubicBezTo>
                    <a:close/>
                    <a:moveTo>
                      <a:pt x="5506" y="14481"/>
                    </a:moveTo>
                    <a:lnTo>
                      <a:pt x="4495" y="16291"/>
                    </a:lnTo>
                    <a:cubicBezTo>
                      <a:pt x="4556" y="16321"/>
                      <a:pt x="4616" y="16366"/>
                      <a:pt x="4676" y="16396"/>
                    </a:cubicBezTo>
                    <a:lnTo>
                      <a:pt x="4676" y="16396"/>
                    </a:lnTo>
                    <a:lnTo>
                      <a:pt x="4676" y="16396"/>
                    </a:lnTo>
                    <a:lnTo>
                      <a:pt x="4691" y="16396"/>
                    </a:lnTo>
                    <a:lnTo>
                      <a:pt x="5657" y="14556"/>
                    </a:lnTo>
                    <a:cubicBezTo>
                      <a:pt x="5596" y="14526"/>
                      <a:pt x="5551" y="14511"/>
                      <a:pt x="5491" y="14481"/>
                    </a:cubicBezTo>
                    <a:close/>
                    <a:moveTo>
                      <a:pt x="5898" y="14677"/>
                    </a:moveTo>
                    <a:lnTo>
                      <a:pt x="5023" y="16562"/>
                    </a:lnTo>
                    <a:lnTo>
                      <a:pt x="5159" y="16638"/>
                    </a:lnTo>
                    <a:lnTo>
                      <a:pt x="5189" y="16638"/>
                    </a:lnTo>
                    <a:lnTo>
                      <a:pt x="5234" y="16653"/>
                    </a:lnTo>
                    <a:lnTo>
                      <a:pt x="6064" y="14752"/>
                    </a:lnTo>
                    <a:cubicBezTo>
                      <a:pt x="6004" y="14722"/>
                      <a:pt x="5943" y="14707"/>
                      <a:pt x="5898" y="14677"/>
                    </a:cubicBezTo>
                    <a:close/>
                    <a:moveTo>
                      <a:pt x="6305" y="14858"/>
                    </a:moveTo>
                    <a:lnTo>
                      <a:pt x="5551" y="16789"/>
                    </a:lnTo>
                    <a:lnTo>
                      <a:pt x="5611" y="16819"/>
                    </a:lnTo>
                    <a:lnTo>
                      <a:pt x="5611" y="16819"/>
                    </a:lnTo>
                    <a:lnTo>
                      <a:pt x="5611" y="16819"/>
                    </a:lnTo>
                    <a:lnTo>
                      <a:pt x="5657" y="16819"/>
                    </a:lnTo>
                    <a:lnTo>
                      <a:pt x="5762" y="16849"/>
                    </a:lnTo>
                    <a:lnTo>
                      <a:pt x="6456" y="14903"/>
                    </a:lnTo>
                    <a:lnTo>
                      <a:pt x="6290" y="14843"/>
                    </a:lnTo>
                    <a:close/>
                    <a:moveTo>
                      <a:pt x="6728" y="15009"/>
                    </a:moveTo>
                    <a:lnTo>
                      <a:pt x="6109" y="16985"/>
                    </a:lnTo>
                    <a:lnTo>
                      <a:pt x="6335" y="17045"/>
                    </a:lnTo>
                    <a:lnTo>
                      <a:pt x="6894" y="15039"/>
                    </a:lnTo>
                    <a:lnTo>
                      <a:pt x="6728" y="14994"/>
                    </a:lnTo>
                    <a:close/>
                    <a:moveTo>
                      <a:pt x="7165" y="15114"/>
                    </a:moveTo>
                    <a:lnTo>
                      <a:pt x="6682" y="17136"/>
                    </a:lnTo>
                    <a:lnTo>
                      <a:pt x="6894" y="17181"/>
                    </a:lnTo>
                    <a:lnTo>
                      <a:pt x="7331" y="15160"/>
                    </a:lnTo>
                    <a:lnTo>
                      <a:pt x="7150" y="15114"/>
                    </a:lnTo>
                    <a:close/>
                    <a:moveTo>
                      <a:pt x="7602" y="15205"/>
                    </a:moveTo>
                    <a:lnTo>
                      <a:pt x="7240" y="17241"/>
                    </a:lnTo>
                    <a:lnTo>
                      <a:pt x="7467" y="17286"/>
                    </a:lnTo>
                    <a:lnTo>
                      <a:pt x="7753" y="15235"/>
                    </a:lnTo>
                    <a:lnTo>
                      <a:pt x="7587" y="15205"/>
                    </a:lnTo>
                    <a:close/>
                    <a:moveTo>
                      <a:pt x="8040" y="15265"/>
                    </a:moveTo>
                    <a:lnTo>
                      <a:pt x="7844" y="17332"/>
                    </a:lnTo>
                    <a:lnTo>
                      <a:pt x="8070" y="17347"/>
                    </a:lnTo>
                    <a:lnTo>
                      <a:pt x="8221" y="15280"/>
                    </a:lnTo>
                    <a:lnTo>
                      <a:pt x="8040" y="15265"/>
                    </a:lnTo>
                    <a:close/>
                    <a:moveTo>
                      <a:pt x="8492" y="15295"/>
                    </a:moveTo>
                    <a:lnTo>
                      <a:pt x="8417" y="17377"/>
                    </a:lnTo>
                    <a:lnTo>
                      <a:pt x="8598" y="17377"/>
                    </a:lnTo>
                    <a:lnTo>
                      <a:pt x="8658" y="17377"/>
                    </a:lnTo>
                    <a:lnTo>
                      <a:pt x="8658" y="15295"/>
                    </a:lnTo>
                    <a:lnTo>
                      <a:pt x="8477" y="15295"/>
                    </a:lnTo>
                    <a:close/>
                    <a:moveTo>
                      <a:pt x="9111" y="15280"/>
                    </a:moveTo>
                    <a:lnTo>
                      <a:pt x="8930" y="15280"/>
                    </a:lnTo>
                    <a:lnTo>
                      <a:pt x="9005" y="17362"/>
                    </a:lnTo>
                    <a:lnTo>
                      <a:pt x="9096" y="17362"/>
                    </a:lnTo>
                    <a:lnTo>
                      <a:pt x="9141" y="17362"/>
                    </a:lnTo>
                    <a:lnTo>
                      <a:pt x="9247" y="17362"/>
                    </a:lnTo>
                    <a:close/>
                    <a:moveTo>
                      <a:pt x="9563" y="15250"/>
                    </a:moveTo>
                    <a:lnTo>
                      <a:pt x="9382" y="15265"/>
                    </a:lnTo>
                    <a:lnTo>
                      <a:pt x="9594" y="17332"/>
                    </a:lnTo>
                    <a:lnTo>
                      <a:pt x="9820" y="17302"/>
                    </a:lnTo>
                    <a:close/>
                    <a:moveTo>
                      <a:pt x="10001" y="15175"/>
                    </a:moveTo>
                    <a:cubicBezTo>
                      <a:pt x="9941" y="15190"/>
                      <a:pt x="9880" y="15190"/>
                      <a:pt x="9820" y="15205"/>
                    </a:cubicBezTo>
                    <a:lnTo>
                      <a:pt x="10182" y="17241"/>
                    </a:lnTo>
                    <a:lnTo>
                      <a:pt x="10212" y="17241"/>
                    </a:lnTo>
                    <a:lnTo>
                      <a:pt x="10212" y="17241"/>
                    </a:lnTo>
                    <a:lnTo>
                      <a:pt x="10363" y="17211"/>
                    </a:lnTo>
                    <a:lnTo>
                      <a:pt x="10393" y="17211"/>
                    </a:lnTo>
                    <a:lnTo>
                      <a:pt x="9986" y="15190"/>
                    </a:lnTo>
                    <a:close/>
                    <a:moveTo>
                      <a:pt x="10423" y="15069"/>
                    </a:moveTo>
                    <a:lnTo>
                      <a:pt x="10257" y="15114"/>
                    </a:lnTo>
                    <a:lnTo>
                      <a:pt x="10755" y="17121"/>
                    </a:lnTo>
                    <a:lnTo>
                      <a:pt x="10800" y="17121"/>
                    </a:lnTo>
                    <a:lnTo>
                      <a:pt x="10815" y="17121"/>
                    </a:lnTo>
                    <a:lnTo>
                      <a:pt x="10876" y="17121"/>
                    </a:lnTo>
                    <a:lnTo>
                      <a:pt x="10981" y="17105"/>
                    </a:lnTo>
                    <a:lnTo>
                      <a:pt x="10423" y="15099"/>
                    </a:lnTo>
                    <a:close/>
                    <a:moveTo>
                      <a:pt x="10861" y="14933"/>
                    </a:moveTo>
                    <a:lnTo>
                      <a:pt x="10695" y="14994"/>
                    </a:lnTo>
                    <a:lnTo>
                      <a:pt x="11313" y="16970"/>
                    </a:lnTo>
                    <a:lnTo>
                      <a:pt x="11404" y="16940"/>
                    </a:lnTo>
                    <a:lnTo>
                      <a:pt x="11464" y="16940"/>
                    </a:lnTo>
                    <a:lnTo>
                      <a:pt x="11539" y="16909"/>
                    </a:lnTo>
                    <a:lnTo>
                      <a:pt x="10861" y="14948"/>
                    </a:lnTo>
                    <a:close/>
                    <a:moveTo>
                      <a:pt x="11268" y="14783"/>
                    </a:moveTo>
                    <a:lnTo>
                      <a:pt x="11117" y="14843"/>
                    </a:lnTo>
                    <a:lnTo>
                      <a:pt x="11871" y="16774"/>
                    </a:lnTo>
                    <a:lnTo>
                      <a:pt x="12007" y="16713"/>
                    </a:lnTo>
                    <a:lnTo>
                      <a:pt x="12007" y="16713"/>
                    </a:lnTo>
                    <a:lnTo>
                      <a:pt x="12067" y="16683"/>
                    </a:lnTo>
                    <a:lnTo>
                      <a:pt x="11253" y="14783"/>
                    </a:lnTo>
                    <a:close/>
                    <a:moveTo>
                      <a:pt x="11675" y="14586"/>
                    </a:moveTo>
                    <a:lnTo>
                      <a:pt x="11524" y="14662"/>
                    </a:lnTo>
                    <a:lnTo>
                      <a:pt x="12414" y="16532"/>
                    </a:lnTo>
                    <a:cubicBezTo>
                      <a:pt x="12475" y="16502"/>
                      <a:pt x="12550" y="16472"/>
                      <a:pt x="12610" y="16442"/>
                    </a:cubicBezTo>
                    <a:lnTo>
                      <a:pt x="11675" y="14586"/>
                    </a:lnTo>
                    <a:close/>
                    <a:moveTo>
                      <a:pt x="12067" y="14375"/>
                    </a:moveTo>
                    <a:lnTo>
                      <a:pt x="11916" y="14466"/>
                    </a:lnTo>
                    <a:lnTo>
                      <a:pt x="12927" y="16276"/>
                    </a:lnTo>
                    <a:lnTo>
                      <a:pt x="12927" y="16276"/>
                    </a:lnTo>
                    <a:lnTo>
                      <a:pt x="12942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3108" y="16185"/>
                    </a:lnTo>
                    <a:lnTo>
                      <a:pt x="12052" y="14405"/>
                    </a:lnTo>
                    <a:close/>
                    <a:moveTo>
                      <a:pt x="12444" y="14134"/>
                    </a:moveTo>
                    <a:lnTo>
                      <a:pt x="12294" y="14224"/>
                    </a:lnTo>
                    <a:lnTo>
                      <a:pt x="13425" y="15959"/>
                    </a:lnTo>
                    <a:cubicBezTo>
                      <a:pt x="13470" y="15944"/>
                      <a:pt x="13500" y="15929"/>
                      <a:pt x="13530" y="15899"/>
                    </a:cubicBezTo>
                    <a:lnTo>
                      <a:pt x="13530" y="15899"/>
                    </a:lnTo>
                    <a:lnTo>
                      <a:pt x="13530" y="15899"/>
                    </a:lnTo>
                    <a:lnTo>
                      <a:pt x="13561" y="15899"/>
                    </a:lnTo>
                    <a:lnTo>
                      <a:pt x="13621" y="15853"/>
                    </a:lnTo>
                    <a:lnTo>
                      <a:pt x="12444" y="14149"/>
                    </a:lnTo>
                    <a:close/>
                    <a:moveTo>
                      <a:pt x="12806" y="13862"/>
                    </a:moveTo>
                    <a:cubicBezTo>
                      <a:pt x="12761" y="13908"/>
                      <a:pt x="12716" y="13938"/>
                      <a:pt x="12671" y="13968"/>
                    </a:cubicBezTo>
                    <a:lnTo>
                      <a:pt x="13908" y="15627"/>
                    </a:lnTo>
                    <a:lnTo>
                      <a:pt x="14104" y="15491"/>
                    </a:lnTo>
                    <a:lnTo>
                      <a:pt x="12806" y="13862"/>
                    </a:lnTo>
                    <a:close/>
                    <a:moveTo>
                      <a:pt x="13138" y="13576"/>
                    </a:moveTo>
                    <a:cubicBezTo>
                      <a:pt x="13108" y="13606"/>
                      <a:pt x="13063" y="13651"/>
                      <a:pt x="13018" y="13696"/>
                    </a:cubicBezTo>
                    <a:lnTo>
                      <a:pt x="14375" y="15265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81" y="15160"/>
                    </a:lnTo>
                    <a:lnTo>
                      <a:pt x="13078" y="13636"/>
                    </a:lnTo>
                    <a:close/>
                    <a:moveTo>
                      <a:pt x="13470" y="13259"/>
                    </a:moveTo>
                    <a:lnTo>
                      <a:pt x="13349" y="13380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813" y="14843"/>
                    </a:lnTo>
                    <a:lnTo>
                      <a:pt x="14813" y="14843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33" y="14722"/>
                    </a:lnTo>
                    <a:lnTo>
                      <a:pt x="13440" y="13289"/>
                    </a:lnTo>
                    <a:close/>
                    <a:moveTo>
                      <a:pt x="13757" y="12927"/>
                    </a:moveTo>
                    <a:cubicBezTo>
                      <a:pt x="13727" y="12972"/>
                      <a:pt x="13681" y="13018"/>
                      <a:pt x="13651" y="13063"/>
                    </a:cubicBezTo>
                    <a:lnTo>
                      <a:pt x="15205" y="14436"/>
                    </a:lnTo>
                    <a:cubicBezTo>
                      <a:pt x="15235" y="14390"/>
                      <a:pt x="15265" y="14360"/>
                      <a:pt x="15310" y="14315"/>
                    </a:cubicBez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cubicBezTo>
                      <a:pt x="15310" y="14300"/>
                      <a:pt x="15325" y="14300"/>
                      <a:pt x="15341" y="14285"/>
                    </a:cubicBezTo>
                    <a:lnTo>
                      <a:pt x="13742" y="12957"/>
                    </a:lnTo>
                    <a:close/>
                    <a:moveTo>
                      <a:pt x="14043" y="12580"/>
                    </a:moveTo>
                    <a:cubicBezTo>
                      <a:pt x="13998" y="12626"/>
                      <a:pt x="13968" y="12671"/>
                      <a:pt x="13938" y="12716"/>
                    </a:cubicBezTo>
                    <a:lnTo>
                      <a:pt x="15582" y="13983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cubicBezTo>
                      <a:pt x="15597" y="13938"/>
                      <a:pt x="15612" y="13923"/>
                      <a:pt x="15627" y="13908"/>
                    </a:cubicBezTo>
                    <a:lnTo>
                      <a:pt x="13953" y="12686"/>
                    </a:lnTo>
                    <a:close/>
                    <a:moveTo>
                      <a:pt x="14285" y="12203"/>
                    </a:moveTo>
                    <a:cubicBezTo>
                      <a:pt x="14255" y="12248"/>
                      <a:pt x="14224" y="12294"/>
                      <a:pt x="14194" y="12339"/>
                    </a:cubicBezTo>
                    <a:lnTo>
                      <a:pt x="15914" y="13500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6004" y="13334"/>
                    </a:lnTo>
                    <a:lnTo>
                      <a:pt x="14255" y="12233"/>
                    </a:lnTo>
                    <a:close/>
                    <a:moveTo>
                      <a:pt x="14511" y="11826"/>
                    </a:moveTo>
                    <a:cubicBezTo>
                      <a:pt x="14481" y="11871"/>
                      <a:pt x="14466" y="11917"/>
                      <a:pt x="14436" y="11977"/>
                    </a:cubicBezTo>
                    <a:lnTo>
                      <a:pt x="16231" y="13003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321" y="12822"/>
                    </a:lnTo>
                    <a:lnTo>
                      <a:pt x="14496" y="11841"/>
                    </a:lnTo>
                    <a:close/>
                    <a:moveTo>
                      <a:pt x="14707" y="11419"/>
                    </a:moveTo>
                    <a:cubicBezTo>
                      <a:pt x="14677" y="11479"/>
                      <a:pt x="14662" y="11524"/>
                      <a:pt x="14632" y="11585"/>
                    </a:cubicBezTo>
                    <a:lnTo>
                      <a:pt x="16487" y="12490"/>
                    </a:lnTo>
                    <a:cubicBezTo>
                      <a:pt x="16532" y="12414"/>
                      <a:pt x="16562" y="12354"/>
                      <a:pt x="16593" y="12279"/>
                    </a:cubicBezTo>
                    <a:lnTo>
                      <a:pt x="14707" y="11419"/>
                    </a:lnTo>
                    <a:close/>
                    <a:moveTo>
                      <a:pt x="14873" y="11012"/>
                    </a:moveTo>
                    <a:cubicBezTo>
                      <a:pt x="14858" y="11057"/>
                      <a:pt x="14828" y="11117"/>
                      <a:pt x="14813" y="11177"/>
                    </a:cubicBezTo>
                    <a:lnTo>
                      <a:pt x="16728" y="11947"/>
                    </a:lnTo>
                    <a:cubicBezTo>
                      <a:pt x="16758" y="11871"/>
                      <a:pt x="16789" y="11811"/>
                      <a:pt x="16819" y="11736"/>
                    </a:cubicBezTo>
                    <a:close/>
                    <a:moveTo>
                      <a:pt x="15009" y="10589"/>
                    </a:moveTo>
                    <a:cubicBezTo>
                      <a:pt x="14994" y="10650"/>
                      <a:pt x="14979" y="10695"/>
                      <a:pt x="14963" y="10755"/>
                    </a:cubicBezTo>
                    <a:lnTo>
                      <a:pt x="16939" y="11404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cubicBezTo>
                      <a:pt x="16970" y="11298"/>
                      <a:pt x="16985" y="11253"/>
                      <a:pt x="17000" y="11193"/>
                    </a:cubicBezTo>
                    <a:lnTo>
                      <a:pt x="17000" y="11193"/>
                    </a:lnTo>
                    <a:lnTo>
                      <a:pt x="15009" y="10604"/>
                    </a:lnTo>
                    <a:close/>
                    <a:moveTo>
                      <a:pt x="15129" y="10152"/>
                    </a:moveTo>
                    <a:cubicBezTo>
                      <a:pt x="15114" y="10212"/>
                      <a:pt x="15099" y="10272"/>
                      <a:pt x="15084" y="10318"/>
                    </a:cubicBezTo>
                    <a:lnTo>
                      <a:pt x="17105" y="10831"/>
                    </a:lnTo>
                    <a:cubicBezTo>
                      <a:pt x="17105" y="10815"/>
                      <a:pt x="17105" y="10800"/>
                      <a:pt x="17105" y="10770"/>
                    </a:cubicBezTo>
                    <a:lnTo>
                      <a:pt x="17105" y="10770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cubicBezTo>
                      <a:pt x="17120" y="10695"/>
                      <a:pt x="17120" y="10680"/>
                      <a:pt x="17120" y="10665"/>
                    </a:cubicBezTo>
                    <a:lnTo>
                      <a:pt x="15099" y="10197"/>
                    </a:lnTo>
                    <a:close/>
                    <a:moveTo>
                      <a:pt x="15205" y="9714"/>
                    </a:moveTo>
                    <a:lnTo>
                      <a:pt x="15190" y="9895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cubicBezTo>
                      <a:pt x="17241" y="10197"/>
                      <a:pt x="17241" y="10122"/>
                      <a:pt x="17256" y="10046"/>
                    </a:cubicBezTo>
                    <a:lnTo>
                      <a:pt x="15205" y="9729"/>
                    </a:lnTo>
                    <a:close/>
                    <a:moveTo>
                      <a:pt x="15265" y="9277"/>
                    </a:moveTo>
                    <a:cubicBezTo>
                      <a:pt x="15265" y="9337"/>
                      <a:pt x="15265" y="9382"/>
                      <a:pt x="15250" y="9443"/>
                    </a:cubicBezTo>
                    <a:lnTo>
                      <a:pt x="17301" y="968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473"/>
                    </a:lnTo>
                    <a:lnTo>
                      <a:pt x="15235" y="9277"/>
                    </a:lnTo>
                    <a:close/>
                    <a:moveTo>
                      <a:pt x="15295" y="8824"/>
                    </a:moveTo>
                    <a:lnTo>
                      <a:pt x="15295" y="9005"/>
                    </a:lnTo>
                    <a:lnTo>
                      <a:pt x="17362" y="9096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45"/>
                    </a:lnTo>
                    <a:lnTo>
                      <a:pt x="17362" y="8945"/>
                    </a:lnTo>
                    <a:lnTo>
                      <a:pt x="17362" y="8915"/>
                    </a:lnTo>
                    <a:lnTo>
                      <a:pt x="17362" y="8915"/>
                    </a:lnTo>
                    <a:lnTo>
                      <a:pt x="17362" y="8900"/>
                    </a:lnTo>
                    <a:lnTo>
                      <a:pt x="17362" y="8900"/>
                    </a:lnTo>
                    <a:lnTo>
                      <a:pt x="15295" y="8855"/>
                    </a:lnTo>
                    <a:close/>
                    <a:moveTo>
                      <a:pt x="17362" y="8281"/>
                    </a:moveTo>
                    <a:lnTo>
                      <a:pt x="15295" y="8372"/>
                    </a:lnTo>
                    <a:lnTo>
                      <a:pt x="15295" y="8553"/>
                    </a:lnTo>
                    <a:lnTo>
                      <a:pt x="17362" y="8508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387"/>
                    </a:lnTo>
                    <a:lnTo>
                      <a:pt x="17362" y="838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cubicBezTo>
                      <a:pt x="17362" y="8342"/>
                      <a:pt x="17362" y="8327"/>
                      <a:pt x="17362" y="8312"/>
                    </a:cubicBezTo>
                    <a:close/>
                    <a:moveTo>
                      <a:pt x="17317" y="7693"/>
                    </a:moveTo>
                    <a:lnTo>
                      <a:pt x="15250" y="7934"/>
                    </a:lnTo>
                    <a:cubicBezTo>
                      <a:pt x="15250" y="7995"/>
                      <a:pt x="15265" y="8040"/>
                      <a:pt x="15280" y="8100"/>
                    </a:cubicBez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cubicBezTo>
                      <a:pt x="17347" y="7844"/>
                      <a:pt x="17332" y="7784"/>
                      <a:pt x="17332" y="7723"/>
                    </a:cubicBezTo>
                    <a:close/>
                    <a:moveTo>
                      <a:pt x="17226" y="7105"/>
                    </a:moveTo>
                    <a:lnTo>
                      <a:pt x="15190" y="7482"/>
                    </a:lnTo>
                    <a:cubicBezTo>
                      <a:pt x="15205" y="7542"/>
                      <a:pt x="15205" y="7603"/>
                      <a:pt x="15220" y="7663"/>
                    </a:cubicBezTo>
                    <a:lnTo>
                      <a:pt x="17271" y="7346"/>
                    </a:lnTo>
                    <a:cubicBezTo>
                      <a:pt x="17271" y="7286"/>
                      <a:pt x="17256" y="7241"/>
                      <a:pt x="17241" y="7195"/>
                    </a:cubicBezTo>
                    <a:lnTo>
                      <a:pt x="17241" y="7195"/>
                    </a:lnTo>
                    <a:lnTo>
                      <a:pt x="17241" y="7195"/>
                    </a:lnTo>
                    <a:lnTo>
                      <a:pt x="17241" y="7195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50"/>
                    </a:lnTo>
                    <a:close/>
                    <a:moveTo>
                      <a:pt x="17105" y="6547"/>
                    </a:moveTo>
                    <a:lnTo>
                      <a:pt x="15099" y="7060"/>
                    </a:lnTo>
                    <a:cubicBezTo>
                      <a:pt x="15114" y="7120"/>
                      <a:pt x="15129" y="7180"/>
                      <a:pt x="15129" y="7225"/>
                    </a:cubicBezTo>
                    <a:lnTo>
                      <a:pt x="17151" y="6773"/>
                    </a:lnTo>
                    <a:cubicBezTo>
                      <a:pt x="17151" y="6758"/>
                      <a:pt x="17151" y="6728"/>
                      <a:pt x="17151" y="6713"/>
                    </a:cubicBezTo>
                    <a:lnTo>
                      <a:pt x="17151" y="6713"/>
                    </a:lnTo>
                    <a:lnTo>
                      <a:pt x="17151" y="6713"/>
                    </a:lnTo>
                    <a:lnTo>
                      <a:pt x="17151" y="6713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22"/>
                    </a:lnTo>
                    <a:lnTo>
                      <a:pt x="17136" y="6622"/>
                    </a:lnTo>
                    <a:lnTo>
                      <a:pt x="17136" y="6622"/>
                    </a:lnTo>
                    <a:close/>
                    <a:moveTo>
                      <a:pt x="16939" y="5973"/>
                    </a:moveTo>
                    <a:lnTo>
                      <a:pt x="14963" y="6637"/>
                    </a:lnTo>
                    <a:cubicBezTo>
                      <a:pt x="14994" y="6682"/>
                      <a:pt x="15009" y="6743"/>
                      <a:pt x="15024" y="6803"/>
                    </a:cubicBezTo>
                    <a:lnTo>
                      <a:pt x="17015" y="6200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49"/>
                    </a:lnTo>
                    <a:close/>
                    <a:moveTo>
                      <a:pt x="16743" y="5430"/>
                    </a:moveTo>
                    <a:lnTo>
                      <a:pt x="14813" y="6215"/>
                    </a:lnTo>
                    <a:cubicBezTo>
                      <a:pt x="14843" y="6260"/>
                      <a:pt x="14858" y="6320"/>
                      <a:pt x="14873" y="6381"/>
                    </a:cubicBezTo>
                    <a:lnTo>
                      <a:pt x="16819" y="5642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58" y="5476"/>
                    </a:lnTo>
                    <a:close/>
                    <a:moveTo>
                      <a:pt x="16502" y="4887"/>
                    </a:moveTo>
                    <a:lnTo>
                      <a:pt x="14632" y="5808"/>
                    </a:lnTo>
                    <a:cubicBezTo>
                      <a:pt x="14662" y="5853"/>
                      <a:pt x="14677" y="5913"/>
                      <a:pt x="14707" y="5958"/>
                    </a:cubicBezTo>
                    <a:lnTo>
                      <a:pt x="16593" y="5099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32" y="4933"/>
                    </a:lnTo>
                    <a:close/>
                    <a:moveTo>
                      <a:pt x="16215" y="4375"/>
                    </a:moveTo>
                    <a:lnTo>
                      <a:pt x="14420" y="5415"/>
                    </a:lnTo>
                    <a:cubicBezTo>
                      <a:pt x="14451" y="5461"/>
                      <a:pt x="14481" y="5506"/>
                      <a:pt x="14511" y="5566"/>
                    </a:cubicBezTo>
                    <a:lnTo>
                      <a:pt x="16336" y="4571"/>
                    </a:lnTo>
                    <a:cubicBezTo>
                      <a:pt x="16291" y="4510"/>
                      <a:pt x="16261" y="4435"/>
                      <a:pt x="16215" y="4375"/>
                    </a:cubicBezTo>
                    <a:close/>
                    <a:moveTo>
                      <a:pt x="15914" y="3877"/>
                    </a:moveTo>
                    <a:lnTo>
                      <a:pt x="14179" y="5023"/>
                    </a:lnTo>
                    <a:lnTo>
                      <a:pt x="14270" y="5159"/>
                    </a:lnTo>
                    <a:lnTo>
                      <a:pt x="16034" y="4058"/>
                    </a:lnTo>
                    <a:cubicBezTo>
                      <a:pt x="16019" y="4043"/>
                      <a:pt x="16019" y="4028"/>
                      <a:pt x="16004" y="4028"/>
                    </a:cubicBez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5974" y="3982"/>
                    </a:lnTo>
                    <a:close/>
                    <a:moveTo>
                      <a:pt x="15567" y="3394"/>
                    </a:moveTo>
                    <a:lnTo>
                      <a:pt x="13923" y="4661"/>
                    </a:lnTo>
                    <a:cubicBezTo>
                      <a:pt x="13968" y="4722"/>
                      <a:pt x="13998" y="4767"/>
                      <a:pt x="14028" y="4812"/>
                    </a:cubicBezTo>
                    <a:lnTo>
                      <a:pt x="15703" y="3590"/>
                    </a:lnTo>
                    <a:cubicBezTo>
                      <a:pt x="15657" y="3530"/>
                      <a:pt x="15612" y="3454"/>
                      <a:pt x="15567" y="3394"/>
                    </a:cubicBezTo>
                    <a:close/>
                    <a:moveTo>
                      <a:pt x="15190" y="2942"/>
                    </a:moveTo>
                    <a:lnTo>
                      <a:pt x="13636" y="4329"/>
                    </a:lnTo>
                    <a:cubicBezTo>
                      <a:pt x="13681" y="4360"/>
                      <a:pt x="13711" y="4405"/>
                      <a:pt x="13757" y="4450"/>
                    </a:cubicBezTo>
                    <a:lnTo>
                      <a:pt x="15341" y="3123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205" y="2957"/>
                    </a:lnTo>
                    <a:close/>
                    <a:moveTo>
                      <a:pt x="14782" y="2519"/>
                    </a:moveTo>
                    <a:lnTo>
                      <a:pt x="13334" y="3997"/>
                    </a:lnTo>
                    <a:cubicBezTo>
                      <a:pt x="13365" y="4043"/>
                      <a:pt x="13410" y="4088"/>
                      <a:pt x="13455" y="4118"/>
                    </a:cubicBezTo>
                    <a:lnTo>
                      <a:pt x="14948" y="2685"/>
                    </a:lnTo>
                    <a:cubicBezTo>
                      <a:pt x="14888" y="2625"/>
                      <a:pt x="14843" y="2580"/>
                      <a:pt x="14782" y="2519"/>
                    </a:cubicBezTo>
                    <a:close/>
                    <a:moveTo>
                      <a:pt x="14360" y="2127"/>
                    </a:moveTo>
                    <a:lnTo>
                      <a:pt x="13003" y="3696"/>
                    </a:lnTo>
                    <a:lnTo>
                      <a:pt x="13138" y="3816"/>
                    </a:lnTo>
                    <a:lnTo>
                      <a:pt x="14526" y="2278"/>
                    </a:lnTo>
                    <a:cubicBezTo>
                      <a:pt x="14466" y="2218"/>
                      <a:pt x="14420" y="2172"/>
                      <a:pt x="14360" y="2127"/>
                    </a:cubicBezTo>
                    <a:close/>
                    <a:moveTo>
                      <a:pt x="13892" y="1750"/>
                    </a:moveTo>
                    <a:lnTo>
                      <a:pt x="12656" y="3409"/>
                    </a:lnTo>
                    <a:cubicBezTo>
                      <a:pt x="12701" y="3439"/>
                      <a:pt x="12746" y="3470"/>
                      <a:pt x="12791" y="3515"/>
                    </a:cubicBez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28" y="1871"/>
                    </a:lnTo>
                    <a:lnTo>
                      <a:pt x="13998" y="1840"/>
                    </a:lnTo>
                    <a:lnTo>
                      <a:pt x="13998" y="1840"/>
                    </a:lnTo>
                    <a:lnTo>
                      <a:pt x="13998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close/>
                    <a:moveTo>
                      <a:pt x="13410" y="1418"/>
                    </a:moveTo>
                    <a:lnTo>
                      <a:pt x="12279" y="3153"/>
                    </a:lnTo>
                    <a:lnTo>
                      <a:pt x="12429" y="3243"/>
                    </a:lnTo>
                    <a:lnTo>
                      <a:pt x="13606" y="1539"/>
                    </a:lnTo>
                    <a:lnTo>
                      <a:pt x="13455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25" y="1433"/>
                    </a:lnTo>
                    <a:close/>
                    <a:moveTo>
                      <a:pt x="12912" y="1101"/>
                    </a:moveTo>
                    <a:lnTo>
                      <a:pt x="11901" y="2911"/>
                    </a:lnTo>
                    <a:lnTo>
                      <a:pt x="12052" y="3002"/>
                    </a:lnTo>
                    <a:lnTo>
                      <a:pt x="13108" y="1222"/>
                    </a:lnTo>
                    <a:cubicBezTo>
                      <a:pt x="13093" y="1207"/>
                      <a:pt x="13078" y="1207"/>
                      <a:pt x="13063" y="1192"/>
                    </a:cubicBezTo>
                    <a:lnTo>
                      <a:pt x="13033" y="1192"/>
                    </a:lnTo>
                    <a:lnTo>
                      <a:pt x="12912" y="1116"/>
                    </a:lnTo>
                    <a:close/>
                    <a:moveTo>
                      <a:pt x="12399" y="845"/>
                    </a:moveTo>
                    <a:lnTo>
                      <a:pt x="11509" y="2715"/>
                    </a:lnTo>
                    <a:lnTo>
                      <a:pt x="11660" y="2791"/>
                    </a:lnTo>
                    <a:lnTo>
                      <a:pt x="12610" y="935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50" y="905"/>
                    </a:lnTo>
                    <a:lnTo>
                      <a:pt x="12550" y="905"/>
                    </a:lnTo>
                    <a:lnTo>
                      <a:pt x="12550" y="905"/>
                    </a:lnTo>
                    <a:lnTo>
                      <a:pt x="12505" y="905"/>
                    </a:lnTo>
                    <a:lnTo>
                      <a:pt x="12490" y="905"/>
                    </a:lnTo>
                    <a:lnTo>
                      <a:pt x="12460" y="905"/>
                    </a:lnTo>
                    <a:lnTo>
                      <a:pt x="12460" y="905"/>
                    </a:lnTo>
                    <a:lnTo>
                      <a:pt x="12460" y="905"/>
                    </a:lnTo>
                    <a:lnTo>
                      <a:pt x="12444" y="905"/>
                    </a:lnTo>
                    <a:close/>
                    <a:moveTo>
                      <a:pt x="11856" y="604"/>
                    </a:moveTo>
                    <a:lnTo>
                      <a:pt x="11102" y="2534"/>
                    </a:lnTo>
                    <a:lnTo>
                      <a:pt x="11268" y="2610"/>
                    </a:lnTo>
                    <a:lnTo>
                      <a:pt x="12067" y="694"/>
                    </a:lnTo>
                    <a:lnTo>
                      <a:pt x="12052" y="694"/>
                    </a:lnTo>
                    <a:lnTo>
                      <a:pt x="12022" y="694"/>
                    </a:lnTo>
                    <a:lnTo>
                      <a:pt x="11886" y="634"/>
                    </a:lnTo>
                    <a:lnTo>
                      <a:pt x="11871" y="634"/>
                    </a:lnTo>
                    <a:lnTo>
                      <a:pt x="11856" y="634"/>
                    </a:lnTo>
                    <a:close/>
                    <a:moveTo>
                      <a:pt x="11298" y="423"/>
                    </a:moveTo>
                    <a:lnTo>
                      <a:pt x="10680" y="2384"/>
                    </a:lnTo>
                    <a:lnTo>
                      <a:pt x="10846" y="2429"/>
                    </a:lnTo>
                    <a:lnTo>
                      <a:pt x="11509" y="468"/>
                    </a:lnTo>
                    <a:lnTo>
                      <a:pt x="11494" y="468"/>
                    </a:lnTo>
                    <a:lnTo>
                      <a:pt x="11479" y="468"/>
                    </a:lnTo>
                    <a:lnTo>
                      <a:pt x="11404" y="468"/>
                    </a:lnTo>
                    <a:lnTo>
                      <a:pt x="11373" y="468"/>
                    </a:lnTo>
                    <a:lnTo>
                      <a:pt x="11373" y="468"/>
                    </a:lnTo>
                    <a:lnTo>
                      <a:pt x="11298" y="438"/>
                    </a:lnTo>
                    <a:close/>
                    <a:moveTo>
                      <a:pt x="10740" y="257"/>
                    </a:moveTo>
                    <a:lnTo>
                      <a:pt x="10242" y="2278"/>
                    </a:lnTo>
                    <a:lnTo>
                      <a:pt x="10423" y="2323"/>
                    </a:lnTo>
                    <a:lnTo>
                      <a:pt x="10951" y="317"/>
                    </a:lnTo>
                    <a:lnTo>
                      <a:pt x="10936" y="317"/>
                    </a:lnTo>
                    <a:lnTo>
                      <a:pt x="10891" y="317"/>
                    </a:lnTo>
                    <a:lnTo>
                      <a:pt x="10846" y="317"/>
                    </a:lnTo>
                    <a:lnTo>
                      <a:pt x="10740" y="287"/>
                    </a:lnTo>
                    <a:close/>
                    <a:moveTo>
                      <a:pt x="10167" y="136"/>
                    </a:moveTo>
                    <a:lnTo>
                      <a:pt x="9820" y="2187"/>
                    </a:lnTo>
                    <a:lnTo>
                      <a:pt x="9986" y="2218"/>
                    </a:lnTo>
                    <a:lnTo>
                      <a:pt x="10393" y="181"/>
                    </a:lnTo>
                    <a:lnTo>
                      <a:pt x="10227" y="151"/>
                    </a:lnTo>
                    <a:lnTo>
                      <a:pt x="10197" y="151"/>
                    </a:lnTo>
                    <a:lnTo>
                      <a:pt x="10167" y="151"/>
                    </a:lnTo>
                    <a:close/>
                    <a:moveTo>
                      <a:pt x="9594" y="61"/>
                    </a:moveTo>
                    <a:lnTo>
                      <a:pt x="9382" y="2142"/>
                    </a:lnTo>
                    <a:lnTo>
                      <a:pt x="9548" y="2157"/>
                    </a:lnTo>
                    <a:lnTo>
                      <a:pt x="9820" y="106"/>
                    </a:lnTo>
                    <a:lnTo>
                      <a:pt x="9775" y="106"/>
                    </a:lnTo>
                    <a:lnTo>
                      <a:pt x="9714" y="106"/>
                    </a:lnTo>
                    <a:lnTo>
                      <a:pt x="9639" y="91"/>
                    </a:lnTo>
                    <a:lnTo>
                      <a:pt x="9594" y="91"/>
                    </a:lnTo>
                    <a:close/>
                    <a:moveTo>
                      <a:pt x="9005" y="30"/>
                    </a:moveTo>
                    <a:lnTo>
                      <a:pt x="8930" y="2097"/>
                    </a:lnTo>
                    <a:lnTo>
                      <a:pt x="9111" y="2097"/>
                    </a:lnTo>
                    <a:lnTo>
                      <a:pt x="9232" y="30"/>
                    </a:lnTo>
                    <a:lnTo>
                      <a:pt x="9186" y="30"/>
                    </a:lnTo>
                    <a:lnTo>
                      <a:pt x="8990" y="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5400000">
                <a:off x="-801485" y="1247428"/>
                <a:ext cx="294328" cy="818523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19339" extrusionOk="0">
                    <a:moveTo>
                      <a:pt x="6456" y="19338"/>
                    </a:moveTo>
                    <a:cubicBezTo>
                      <a:pt x="2549" y="17709"/>
                      <a:pt x="0" y="13893"/>
                      <a:pt x="0" y="9670"/>
                    </a:cubicBezTo>
                    <a:cubicBezTo>
                      <a:pt x="0" y="5431"/>
                      <a:pt x="2549" y="1615"/>
                      <a:pt x="6456" y="1"/>
                    </a:cubicBezTo>
                    <a:lnTo>
                      <a:pt x="6954" y="1192"/>
                    </a:lnTo>
                    <a:cubicBezTo>
                      <a:pt x="3515" y="2610"/>
                      <a:pt x="1282" y="5959"/>
                      <a:pt x="1282" y="9670"/>
                    </a:cubicBezTo>
                    <a:cubicBezTo>
                      <a:pt x="1282" y="13380"/>
                      <a:pt x="3515" y="16729"/>
                      <a:pt x="6954" y="18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5400000">
                <a:off x="-1005788" y="2043561"/>
                <a:ext cx="294328" cy="409918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9685" extrusionOk="0">
                    <a:moveTo>
                      <a:pt x="498" y="9684"/>
                    </a:moveTo>
                    <a:lnTo>
                      <a:pt x="0" y="8493"/>
                    </a:lnTo>
                    <a:cubicBezTo>
                      <a:pt x="3424" y="7075"/>
                      <a:pt x="5657" y="3726"/>
                      <a:pt x="5657" y="1"/>
                    </a:cubicBezTo>
                    <a:lnTo>
                      <a:pt x="6939" y="1"/>
                    </a:lnTo>
                    <a:cubicBezTo>
                      <a:pt x="6954" y="4239"/>
                      <a:pt x="4405" y="8055"/>
                      <a:pt x="498" y="96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57" name="Google Shape;57;p2"/>
            <p:cNvSpPr/>
            <p:nvPr/>
          </p:nvSpPr>
          <p:spPr>
            <a:xfrm>
              <a:off x="-1154300" y="1435713"/>
              <a:ext cx="1019100" cy="1019100"/>
            </a:xfrm>
            <a:prstGeom prst="ellipse">
              <a:avLst/>
            </a:prstGeom>
            <a:solidFill>
              <a:srgbClr val="D9A3F3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4108077527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4495064" y="2612966"/>
            <a:ext cx="5491602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title" idx="2" hasCustomPrompt="1"/>
          </p:nvPr>
        </p:nvSpPr>
        <p:spPr>
          <a:xfrm>
            <a:off x="2205339" y="2718201"/>
            <a:ext cx="2140402" cy="1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4495049" y="3893834"/>
            <a:ext cx="5434000" cy="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577148" y="-1475496"/>
            <a:ext cx="3246799" cy="3246800"/>
            <a:chOff x="432861" y="-1106622"/>
            <a:chExt cx="2435100" cy="2435100"/>
          </a:xfrm>
        </p:grpSpPr>
        <p:sp>
          <p:nvSpPr>
            <p:cNvPr id="63" name="Google Shape;63;p3"/>
            <p:cNvSpPr/>
            <p:nvPr/>
          </p:nvSpPr>
          <p:spPr>
            <a:xfrm>
              <a:off x="432861" y="-1106622"/>
              <a:ext cx="2435100" cy="2435100"/>
            </a:xfrm>
            <a:prstGeom prst="ellipse">
              <a:avLst/>
            </a:prstGeom>
            <a:solidFill>
              <a:srgbClr val="61ABFC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64" name="Google Shape;64;p3"/>
            <p:cNvGrpSpPr/>
            <p:nvPr/>
          </p:nvGrpSpPr>
          <p:grpSpPr>
            <a:xfrm>
              <a:off x="682783" y="-852106"/>
              <a:ext cx="1935354" cy="1925806"/>
              <a:chOff x="7498900" y="3716375"/>
              <a:chExt cx="532100" cy="52947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7498900" y="3716375"/>
                <a:ext cx="520800" cy="529475"/>
              </a:xfrm>
              <a:custGeom>
                <a:avLst/>
                <a:gdLst/>
                <a:ahLst/>
                <a:cxnLst/>
                <a:rect l="l" t="t" r="r" b="b"/>
                <a:pathLst>
                  <a:path w="20832" h="21179" extrusionOk="0">
                    <a:moveTo>
                      <a:pt x="10816" y="20831"/>
                    </a:moveTo>
                    <a:cubicBezTo>
                      <a:pt x="6758" y="20831"/>
                      <a:pt x="3108" y="18388"/>
                      <a:pt x="1554" y="14647"/>
                    </a:cubicBezTo>
                    <a:cubicBezTo>
                      <a:pt x="0" y="10906"/>
                      <a:pt x="860" y="6592"/>
                      <a:pt x="3726" y="3726"/>
                    </a:cubicBezTo>
                    <a:cubicBezTo>
                      <a:pt x="6592" y="860"/>
                      <a:pt x="10906" y="0"/>
                      <a:pt x="14647" y="1554"/>
                    </a:cubicBezTo>
                    <a:cubicBezTo>
                      <a:pt x="18388" y="3108"/>
                      <a:pt x="20831" y="6758"/>
                      <a:pt x="20831" y="10816"/>
                    </a:cubicBezTo>
                    <a:cubicBezTo>
                      <a:pt x="20831" y="16336"/>
                      <a:pt x="16336" y="20831"/>
                      <a:pt x="10816" y="20831"/>
                    </a:cubicBezTo>
                    <a:close/>
                    <a:moveTo>
                      <a:pt x="10816" y="1192"/>
                    </a:moveTo>
                    <a:cubicBezTo>
                      <a:pt x="6924" y="1192"/>
                      <a:pt x="3409" y="3530"/>
                      <a:pt x="1931" y="7120"/>
                    </a:cubicBezTo>
                    <a:cubicBezTo>
                      <a:pt x="438" y="10710"/>
                      <a:pt x="1267" y="14858"/>
                      <a:pt x="4013" y="17603"/>
                    </a:cubicBezTo>
                    <a:cubicBezTo>
                      <a:pt x="6758" y="20349"/>
                      <a:pt x="10891" y="21178"/>
                      <a:pt x="14496" y="19685"/>
                    </a:cubicBezTo>
                    <a:cubicBezTo>
                      <a:pt x="18086" y="18207"/>
                      <a:pt x="20424" y="14692"/>
                      <a:pt x="20424" y="10801"/>
                    </a:cubicBezTo>
                    <a:cubicBezTo>
                      <a:pt x="20424" y="5491"/>
                      <a:pt x="16110" y="1192"/>
                      <a:pt x="10816" y="11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552075" y="3769550"/>
                <a:ext cx="434050" cy="434425"/>
              </a:xfrm>
              <a:custGeom>
                <a:avLst/>
                <a:gdLst/>
                <a:ahLst/>
                <a:cxnLst/>
                <a:rect l="l" t="t" r="r" b="b"/>
                <a:pathLst>
                  <a:path w="17362" h="17377" extrusionOk="0">
                    <a:moveTo>
                      <a:pt x="8689" y="0"/>
                    </a:moveTo>
                    <a:lnTo>
                      <a:pt x="8447" y="0"/>
                    </a:lnTo>
                    <a:lnTo>
                      <a:pt x="8508" y="2082"/>
                    </a:lnTo>
                    <a:lnTo>
                      <a:pt x="8689" y="2082"/>
                    </a:lnTo>
                    <a:close/>
                    <a:moveTo>
                      <a:pt x="8100" y="30"/>
                    </a:moveTo>
                    <a:lnTo>
                      <a:pt x="8025" y="30"/>
                    </a:lnTo>
                    <a:lnTo>
                      <a:pt x="7995" y="30"/>
                    </a:lnTo>
                    <a:lnTo>
                      <a:pt x="7859" y="30"/>
                    </a:lnTo>
                    <a:lnTo>
                      <a:pt x="8055" y="2112"/>
                    </a:lnTo>
                    <a:lnTo>
                      <a:pt x="8236" y="2097"/>
                    </a:lnTo>
                    <a:lnTo>
                      <a:pt x="8085" y="15"/>
                    </a:lnTo>
                    <a:close/>
                    <a:moveTo>
                      <a:pt x="7512" y="76"/>
                    </a:moveTo>
                    <a:lnTo>
                      <a:pt x="7376" y="106"/>
                    </a:lnTo>
                    <a:lnTo>
                      <a:pt x="7346" y="106"/>
                    </a:lnTo>
                    <a:lnTo>
                      <a:pt x="7286" y="106"/>
                    </a:lnTo>
                    <a:lnTo>
                      <a:pt x="7618" y="2157"/>
                    </a:lnTo>
                    <a:lnTo>
                      <a:pt x="7783" y="2127"/>
                    </a:lnTo>
                    <a:lnTo>
                      <a:pt x="7512" y="76"/>
                    </a:lnTo>
                    <a:close/>
                    <a:moveTo>
                      <a:pt x="6939" y="181"/>
                    </a:moveTo>
                    <a:lnTo>
                      <a:pt x="6909" y="181"/>
                    </a:lnTo>
                    <a:lnTo>
                      <a:pt x="6878" y="181"/>
                    </a:lnTo>
                    <a:lnTo>
                      <a:pt x="6713" y="211"/>
                    </a:lnTo>
                    <a:lnTo>
                      <a:pt x="6713" y="211"/>
                    </a:lnTo>
                    <a:lnTo>
                      <a:pt x="7180" y="2233"/>
                    </a:lnTo>
                    <a:lnTo>
                      <a:pt x="7361" y="2203"/>
                    </a:lnTo>
                    <a:lnTo>
                      <a:pt x="6939" y="166"/>
                    </a:lnTo>
                    <a:close/>
                    <a:moveTo>
                      <a:pt x="6366" y="317"/>
                    </a:moveTo>
                    <a:lnTo>
                      <a:pt x="6139" y="377"/>
                    </a:lnTo>
                    <a:lnTo>
                      <a:pt x="6758" y="2368"/>
                    </a:lnTo>
                    <a:lnTo>
                      <a:pt x="6924" y="2323"/>
                    </a:lnTo>
                    <a:close/>
                    <a:moveTo>
                      <a:pt x="5808" y="498"/>
                    </a:moveTo>
                    <a:cubicBezTo>
                      <a:pt x="5732" y="513"/>
                      <a:pt x="5657" y="543"/>
                      <a:pt x="5581" y="573"/>
                    </a:cubicBezTo>
                    <a:lnTo>
                      <a:pt x="6320" y="2504"/>
                    </a:lnTo>
                    <a:lnTo>
                      <a:pt x="6486" y="2444"/>
                    </a:lnTo>
                    <a:lnTo>
                      <a:pt x="5808" y="498"/>
                    </a:lnTo>
                    <a:close/>
                    <a:moveTo>
                      <a:pt x="5249" y="709"/>
                    </a:moveTo>
                    <a:lnTo>
                      <a:pt x="5234" y="724"/>
                    </a:lnTo>
                    <a:lnTo>
                      <a:pt x="5189" y="724"/>
                    </a:lnTo>
                    <a:lnTo>
                      <a:pt x="517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083" y="739"/>
                    </a:lnTo>
                    <a:lnTo>
                      <a:pt x="5958" y="2625"/>
                    </a:lnTo>
                    <a:lnTo>
                      <a:pt x="6124" y="2549"/>
                    </a:lnTo>
                    <a:lnTo>
                      <a:pt x="5295" y="649"/>
                    </a:lnTo>
                    <a:close/>
                    <a:moveTo>
                      <a:pt x="4721" y="951"/>
                    </a:moveTo>
                    <a:lnTo>
                      <a:pt x="4691" y="981"/>
                    </a:lnTo>
                    <a:lnTo>
                      <a:pt x="4691" y="981"/>
                    </a:lnTo>
                    <a:lnTo>
                      <a:pt x="4691" y="981"/>
                    </a:lnTo>
                    <a:lnTo>
                      <a:pt x="4691" y="981"/>
                    </a:lnTo>
                    <a:lnTo>
                      <a:pt x="4525" y="1056"/>
                    </a:lnTo>
                    <a:lnTo>
                      <a:pt x="5521" y="2881"/>
                    </a:lnTo>
                    <a:lnTo>
                      <a:pt x="5687" y="2791"/>
                    </a:lnTo>
                    <a:lnTo>
                      <a:pt x="4737" y="951"/>
                    </a:lnTo>
                    <a:close/>
                    <a:moveTo>
                      <a:pt x="4209" y="1237"/>
                    </a:moveTo>
                    <a:lnTo>
                      <a:pt x="4194" y="1237"/>
                    </a:lnTo>
                    <a:lnTo>
                      <a:pt x="4194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03" y="1267"/>
                    </a:lnTo>
                    <a:lnTo>
                      <a:pt x="4103" y="1267"/>
                    </a:lnTo>
                    <a:lnTo>
                      <a:pt x="4073" y="1282"/>
                    </a:lnTo>
                    <a:lnTo>
                      <a:pt x="5189" y="3032"/>
                    </a:lnTo>
                    <a:lnTo>
                      <a:pt x="5340" y="2942"/>
                    </a:lnTo>
                    <a:lnTo>
                      <a:pt x="4269" y="1162"/>
                    </a:lnTo>
                    <a:close/>
                    <a:moveTo>
                      <a:pt x="3726" y="1569"/>
                    </a:move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4827" y="3304"/>
                    </a:lnTo>
                    <a:lnTo>
                      <a:pt x="4978" y="3213"/>
                    </a:lnTo>
                    <a:lnTo>
                      <a:pt x="3786" y="1509"/>
                    </a:lnTo>
                    <a:close/>
                    <a:moveTo>
                      <a:pt x="3243" y="1916"/>
                    </a:move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4435" y="3575"/>
                    </a:lnTo>
                    <a:cubicBezTo>
                      <a:pt x="4480" y="3530"/>
                      <a:pt x="4525" y="3500"/>
                      <a:pt x="4571" y="3454"/>
                    </a:cubicBezTo>
                    <a:lnTo>
                      <a:pt x="3273" y="1840"/>
                    </a:lnTo>
                    <a:close/>
                    <a:moveTo>
                      <a:pt x="2806" y="2293"/>
                    </a:moveTo>
                    <a:lnTo>
                      <a:pt x="2806" y="2293"/>
                    </a:lnTo>
                    <a:lnTo>
                      <a:pt x="2806" y="2293"/>
                    </a:lnTo>
                    <a:lnTo>
                      <a:pt x="2806" y="2293"/>
                    </a:lnTo>
                    <a:cubicBezTo>
                      <a:pt x="2745" y="2338"/>
                      <a:pt x="2700" y="2384"/>
                      <a:pt x="2640" y="2444"/>
                    </a:cubicBezTo>
                    <a:lnTo>
                      <a:pt x="4088" y="3937"/>
                    </a:lnTo>
                    <a:cubicBezTo>
                      <a:pt x="4133" y="3892"/>
                      <a:pt x="4178" y="3847"/>
                      <a:pt x="4224" y="3816"/>
                    </a:cubicBezTo>
                    <a:lnTo>
                      <a:pt x="2806" y="2278"/>
                    </a:lnTo>
                    <a:close/>
                    <a:moveTo>
                      <a:pt x="2383" y="2700"/>
                    </a:moveTo>
                    <a:cubicBezTo>
                      <a:pt x="2338" y="2761"/>
                      <a:pt x="2278" y="2806"/>
                      <a:pt x="2233" y="2866"/>
                    </a:cubicBezTo>
                    <a:lnTo>
                      <a:pt x="3771" y="4254"/>
                    </a:lnTo>
                    <a:lnTo>
                      <a:pt x="3892" y="4133"/>
                    </a:lnTo>
                    <a:lnTo>
                      <a:pt x="2383" y="2700"/>
                    </a:lnTo>
                    <a:close/>
                    <a:moveTo>
                      <a:pt x="1991" y="3138"/>
                    </a:move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3560" y="4510"/>
                    </a:lnTo>
                    <a:lnTo>
                      <a:pt x="3666" y="4375"/>
                    </a:lnTo>
                    <a:lnTo>
                      <a:pt x="2067" y="3047"/>
                    </a:lnTo>
                    <a:close/>
                    <a:moveTo>
                      <a:pt x="1629" y="3605"/>
                    </a:move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584" y="3696"/>
                    </a:lnTo>
                    <a:lnTo>
                      <a:pt x="3288" y="4872"/>
                    </a:lnTo>
                    <a:lnTo>
                      <a:pt x="3394" y="4722"/>
                    </a:lnTo>
                    <a:lnTo>
                      <a:pt x="1705" y="3515"/>
                    </a:lnTo>
                    <a:close/>
                    <a:moveTo>
                      <a:pt x="1312" y="4088"/>
                    </a:moveTo>
                    <a:cubicBezTo>
                      <a:pt x="1267" y="4148"/>
                      <a:pt x="1222" y="4224"/>
                      <a:pt x="1192" y="4284"/>
                    </a:cubicBezTo>
                    <a:lnTo>
                      <a:pt x="2972" y="5325"/>
                    </a:lnTo>
                    <a:lnTo>
                      <a:pt x="3077" y="5174"/>
                    </a:lnTo>
                    <a:lnTo>
                      <a:pt x="1312" y="4088"/>
                    </a:lnTo>
                    <a:close/>
                    <a:moveTo>
                      <a:pt x="1011" y="4601"/>
                    </a:moveTo>
                    <a:lnTo>
                      <a:pt x="905" y="4797"/>
                    </a:lnTo>
                    <a:lnTo>
                      <a:pt x="2761" y="5732"/>
                    </a:lnTo>
                    <a:cubicBezTo>
                      <a:pt x="2791" y="5672"/>
                      <a:pt x="2821" y="5627"/>
                      <a:pt x="2851" y="5581"/>
                    </a:cubicBezTo>
                    <a:close/>
                    <a:moveTo>
                      <a:pt x="754" y="5129"/>
                    </a:moveTo>
                    <a:cubicBezTo>
                      <a:pt x="739" y="5159"/>
                      <a:pt x="724" y="5189"/>
                      <a:pt x="709" y="5219"/>
                    </a:cubicBezTo>
                    <a:lnTo>
                      <a:pt x="709" y="5219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2625" y="6064"/>
                    </a:lnTo>
                    <a:cubicBezTo>
                      <a:pt x="2655" y="6004"/>
                      <a:pt x="2670" y="5958"/>
                      <a:pt x="2700" y="5898"/>
                    </a:cubicBezTo>
                    <a:lnTo>
                      <a:pt x="815" y="5053"/>
                    </a:lnTo>
                    <a:close/>
                    <a:moveTo>
                      <a:pt x="543" y="5672"/>
                    </a:moveTo>
                    <a:cubicBezTo>
                      <a:pt x="528" y="5687"/>
                      <a:pt x="528" y="5702"/>
                      <a:pt x="528" y="5702"/>
                    </a:cubicBezTo>
                    <a:lnTo>
                      <a:pt x="528" y="5702"/>
                    </a:lnTo>
                    <a:lnTo>
                      <a:pt x="528" y="5702"/>
                    </a:lnTo>
                    <a:lnTo>
                      <a:pt x="528" y="5702"/>
                    </a:lnTo>
                    <a:lnTo>
                      <a:pt x="528" y="5717"/>
                    </a:lnTo>
                    <a:lnTo>
                      <a:pt x="528" y="5717"/>
                    </a:lnTo>
                    <a:lnTo>
                      <a:pt x="528" y="5732"/>
                    </a:lnTo>
                    <a:lnTo>
                      <a:pt x="528" y="5732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cubicBezTo>
                      <a:pt x="513" y="5808"/>
                      <a:pt x="498" y="5838"/>
                      <a:pt x="483" y="5883"/>
                    </a:cubicBezTo>
                    <a:lnTo>
                      <a:pt x="2444" y="6547"/>
                    </a:lnTo>
                    <a:cubicBezTo>
                      <a:pt x="2474" y="6486"/>
                      <a:pt x="2489" y="6426"/>
                      <a:pt x="2504" y="6381"/>
                    </a:cubicBezTo>
                    <a:lnTo>
                      <a:pt x="558" y="5657"/>
                    </a:lnTo>
                    <a:close/>
                    <a:moveTo>
                      <a:pt x="347" y="6230"/>
                    </a:moveTo>
                    <a:cubicBezTo>
                      <a:pt x="347" y="6245"/>
                      <a:pt x="332" y="6260"/>
                      <a:pt x="332" y="6275"/>
                    </a:cubicBez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02" y="6426"/>
                    </a:lnTo>
                    <a:lnTo>
                      <a:pt x="2293" y="6954"/>
                    </a:lnTo>
                    <a:cubicBezTo>
                      <a:pt x="2308" y="6894"/>
                      <a:pt x="2338" y="6848"/>
                      <a:pt x="2353" y="6788"/>
                    </a:cubicBezTo>
                    <a:lnTo>
                      <a:pt x="362" y="6200"/>
                    </a:lnTo>
                    <a:close/>
                    <a:moveTo>
                      <a:pt x="196" y="6803"/>
                    </a:moveTo>
                    <a:cubicBezTo>
                      <a:pt x="196" y="6848"/>
                      <a:pt x="181" y="6894"/>
                      <a:pt x="166" y="6954"/>
                    </a:cubicBez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cubicBezTo>
                      <a:pt x="166" y="6969"/>
                      <a:pt x="166" y="6984"/>
                      <a:pt x="166" y="6999"/>
                    </a:cubicBezTo>
                    <a:lnTo>
                      <a:pt x="2202" y="7391"/>
                    </a:lnTo>
                    <a:cubicBezTo>
                      <a:pt x="2218" y="7346"/>
                      <a:pt x="2233" y="7286"/>
                      <a:pt x="2248" y="7225"/>
                    </a:cubicBezTo>
                    <a:lnTo>
                      <a:pt x="211" y="6773"/>
                    </a:lnTo>
                    <a:close/>
                    <a:moveTo>
                      <a:pt x="91" y="7376"/>
                    </a:moveTo>
                    <a:cubicBezTo>
                      <a:pt x="91" y="7391"/>
                      <a:pt x="91" y="7422"/>
                      <a:pt x="91" y="7437"/>
                    </a:cubicBez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cubicBezTo>
                      <a:pt x="91" y="7482"/>
                      <a:pt x="76" y="7527"/>
                      <a:pt x="61" y="7587"/>
                    </a:cubicBezTo>
                    <a:lnTo>
                      <a:pt x="2127" y="7829"/>
                    </a:lnTo>
                    <a:lnTo>
                      <a:pt x="2142" y="7663"/>
                    </a:lnTo>
                    <a:lnTo>
                      <a:pt x="106" y="7346"/>
                    </a:lnTo>
                    <a:close/>
                    <a:moveTo>
                      <a:pt x="30" y="7965"/>
                    </a:moveTo>
                    <a:cubicBezTo>
                      <a:pt x="30" y="8010"/>
                      <a:pt x="30" y="8070"/>
                      <a:pt x="15" y="8115"/>
                    </a:cubicBez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cubicBezTo>
                      <a:pt x="15" y="8130"/>
                      <a:pt x="15" y="8146"/>
                      <a:pt x="15" y="8161"/>
                    </a:cubicBezTo>
                    <a:lnTo>
                      <a:pt x="2097" y="8266"/>
                    </a:lnTo>
                    <a:cubicBezTo>
                      <a:pt x="2097" y="8206"/>
                      <a:pt x="2097" y="8146"/>
                      <a:pt x="2097" y="8100"/>
                    </a:cubicBezTo>
                    <a:lnTo>
                      <a:pt x="30" y="7919"/>
                    </a:lnTo>
                    <a:close/>
                    <a:moveTo>
                      <a:pt x="0" y="8553"/>
                    </a:move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58"/>
                    </a:lnTo>
                    <a:lnTo>
                      <a:pt x="0" y="8658"/>
                    </a:lnTo>
                    <a:lnTo>
                      <a:pt x="0" y="8674"/>
                    </a:lnTo>
                    <a:lnTo>
                      <a:pt x="0" y="8674"/>
                    </a:lnTo>
                    <a:lnTo>
                      <a:pt x="0" y="8674"/>
                    </a:lnTo>
                    <a:lnTo>
                      <a:pt x="2067" y="8658"/>
                    </a:lnTo>
                    <a:lnTo>
                      <a:pt x="2067" y="8583"/>
                    </a:lnTo>
                    <a:lnTo>
                      <a:pt x="2067" y="8477"/>
                    </a:lnTo>
                    <a:lnTo>
                      <a:pt x="0" y="8447"/>
                    </a:lnTo>
                    <a:close/>
                    <a:moveTo>
                      <a:pt x="2067" y="9036"/>
                    </a:moveTo>
                    <a:lnTo>
                      <a:pt x="0" y="9141"/>
                    </a:lnTo>
                    <a:cubicBezTo>
                      <a:pt x="0" y="9141"/>
                      <a:pt x="0" y="9156"/>
                      <a:pt x="0" y="9171"/>
                    </a:cubicBez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247"/>
                    </a:lnTo>
                    <a:lnTo>
                      <a:pt x="0" y="9247"/>
                    </a:lnTo>
                    <a:lnTo>
                      <a:pt x="0" y="9262"/>
                    </a:lnTo>
                    <a:lnTo>
                      <a:pt x="0" y="9322"/>
                    </a:lnTo>
                    <a:lnTo>
                      <a:pt x="2067" y="9156"/>
                    </a:lnTo>
                    <a:cubicBezTo>
                      <a:pt x="2067" y="9111"/>
                      <a:pt x="2067" y="9051"/>
                      <a:pt x="2067" y="8990"/>
                    </a:cubicBezTo>
                    <a:close/>
                    <a:moveTo>
                      <a:pt x="2112" y="9473"/>
                    </a:moveTo>
                    <a:lnTo>
                      <a:pt x="45" y="9714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cubicBezTo>
                      <a:pt x="45" y="9805"/>
                      <a:pt x="61" y="9850"/>
                      <a:pt x="76" y="9895"/>
                    </a:cubicBezTo>
                    <a:lnTo>
                      <a:pt x="2127" y="9594"/>
                    </a:lnTo>
                    <a:lnTo>
                      <a:pt x="2097" y="9428"/>
                    </a:lnTo>
                    <a:close/>
                    <a:moveTo>
                      <a:pt x="2172" y="9910"/>
                    </a:moveTo>
                    <a:lnTo>
                      <a:pt x="136" y="10287"/>
                    </a:lnTo>
                    <a:lnTo>
                      <a:pt x="136" y="10287"/>
                    </a:lnTo>
                    <a:lnTo>
                      <a:pt x="136" y="10287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cubicBezTo>
                      <a:pt x="151" y="10378"/>
                      <a:pt x="166" y="10438"/>
                      <a:pt x="181" y="10499"/>
                    </a:cubicBezTo>
                    <a:lnTo>
                      <a:pt x="2202" y="10061"/>
                    </a:lnTo>
                    <a:lnTo>
                      <a:pt x="2172" y="9880"/>
                    </a:lnTo>
                    <a:close/>
                    <a:moveTo>
                      <a:pt x="2278" y="10348"/>
                    </a:move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87" y="10921"/>
                    </a:lnTo>
                    <a:lnTo>
                      <a:pt x="287" y="10921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cubicBezTo>
                      <a:pt x="287" y="10966"/>
                      <a:pt x="302" y="10996"/>
                      <a:pt x="302" y="11027"/>
                    </a:cubicBezTo>
                    <a:lnTo>
                      <a:pt x="2338" y="10529"/>
                    </a:lnTo>
                    <a:cubicBezTo>
                      <a:pt x="2323" y="10469"/>
                      <a:pt x="2308" y="10408"/>
                      <a:pt x="2293" y="10348"/>
                    </a:cubicBezTo>
                    <a:close/>
                    <a:moveTo>
                      <a:pt x="2399" y="10785"/>
                    </a:moveTo>
                    <a:lnTo>
                      <a:pt x="453" y="11434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cubicBezTo>
                      <a:pt x="483" y="11539"/>
                      <a:pt x="498" y="11570"/>
                      <a:pt x="513" y="11600"/>
                    </a:cubicBezTo>
                    <a:lnTo>
                      <a:pt x="2459" y="10891"/>
                    </a:lnTo>
                    <a:cubicBezTo>
                      <a:pt x="2444" y="10831"/>
                      <a:pt x="2414" y="10785"/>
                      <a:pt x="2399" y="10725"/>
                    </a:cubicBezTo>
                    <a:close/>
                    <a:moveTo>
                      <a:pt x="2564" y="11193"/>
                    </a:moveTo>
                    <a:lnTo>
                      <a:pt x="649" y="11992"/>
                    </a:lnTo>
                    <a:lnTo>
                      <a:pt x="739" y="12203"/>
                    </a:lnTo>
                    <a:lnTo>
                      <a:pt x="2640" y="11358"/>
                    </a:lnTo>
                    <a:cubicBezTo>
                      <a:pt x="2610" y="11313"/>
                      <a:pt x="2595" y="11253"/>
                      <a:pt x="2564" y="11208"/>
                    </a:cubicBezTo>
                    <a:close/>
                    <a:moveTo>
                      <a:pt x="2745" y="11600"/>
                    </a:moveTo>
                    <a:lnTo>
                      <a:pt x="890" y="12520"/>
                    </a:lnTo>
                    <a:cubicBezTo>
                      <a:pt x="920" y="12580"/>
                      <a:pt x="935" y="12626"/>
                      <a:pt x="966" y="12686"/>
                    </a:cubicBez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81" y="12701"/>
                    </a:lnTo>
                    <a:lnTo>
                      <a:pt x="2821" y="11736"/>
                    </a:lnTo>
                    <a:lnTo>
                      <a:pt x="2730" y="11585"/>
                    </a:lnTo>
                    <a:close/>
                    <a:moveTo>
                      <a:pt x="2957" y="11992"/>
                    </a:moveTo>
                    <a:lnTo>
                      <a:pt x="1162" y="13033"/>
                    </a:lnTo>
                    <a:cubicBezTo>
                      <a:pt x="1207" y="13108"/>
                      <a:pt x="1237" y="13169"/>
                      <a:pt x="1282" y="13244"/>
                    </a:cubicBezTo>
                    <a:lnTo>
                      <a:pt x="3047" y="12143"/>
                    </a:lnTo>
                    <a:cubicBezTo>
                      <a:pt x="3017" y="12098"/>
                      <a:pt x="2987" y="12052"/>
                      <a:pt x="2957" y="11992"/>
                    </a:cubicBezTo>
                    <a:close/>
                    <a:moveTo>
                      <a:pt x="3198" y="12369"/>
                    </a:moveTo>
                    <a:lnTo>
                      <a:pt x="1478" y="13531"/>
                    </a:lnTo>
                    <a:cubicBezTo>
                      <a:pt x="1524" y="13591"/>
                      <a:pt x="1554" y="13651"/>
                      <a:pt x="1599" y="13712"/>
                    </a:cubicBezTo>
                    <a:lnTo>
                      <a:pt x="1614" y="13727"/>
                    </a:lnTo>
                    <a:lnTo>
                      <a:pt x="3288" y="12520"/>
                    </a:lnTo>
                    <a:cubicBezTo>
                      <a:pt x="3258" y="12475"/>
                      <a:pt x="3228" y="12429"/>
                      <a:pt x="3198" y="12369"/>
                    </a:cubicBezTo>
                    <a:close/>
                    <a:moveTo>
                      <a:pt x="3469" y="12746"/>
                    </a:moveTo>
                    <a:lnTo>
                      <a:pt x="1840" y="14028"/>
                    </a:lnTo>
                    <a:cubicBezTo>
                      <a:pt x="1840" y="14028"/>
                      <a:pt x="1856" y="14043"/>
                      <a:pt x="1871" y="14058"/>
                    </a:cubicBezTo>
                    <a:lnTo>
                      <a:pt x="1871" y="14058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3545" y="12852"/>
                    </a:lnTo>
                    <a:close/>
                    <a:moveTo>
                      <a:pt x="3756" y="13093"/>
                    </a:moveTo>
                    <a:lnTo>
                      <a:pt x="2218" y="14466"/>
                    </a:lnTo>
                    <a:lnTo>
                      <a:pt x="2368" y="14647"/>
                    </a:lnTo>
                    <a:lnTo>
                      <a:pt x="3877" y="13214"/>
                    </a:lnTo>
                    <a:lnTo>
                      <a:pt x="3756" y="13093"/>
                    </a:lnTo>
                    <a:close/>
                    <a:moveTo>
                      <a:pt x="4073" y="13410"/>
                    </a:move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730" y="14994"/>
                    </a:lnTo>
                    <a:lnTo>
                      <a:pt x="2730" y="14994"/>
                    </a:lnTo>
                    <a:lnTo>
                      <a:pt x="2761" y="15039"/>
                    </a:lnTo>
                    <a:lnTo>
                      <a:pt x="4178" y="13515"/>
                    </a:lnTo>
                    <a:cubicBezTo>
                      <a:pt x="4133" y="13470"/>
                      <a:pt x="4088" y="13440"/>
                      <a:pt x="4043" y="13395"/>
                    </a:cubicBezTo>
                    <a:close/>
                    <a:moveTo>
                      <a:pt x="4390" y="13712"/>
                    </a:moveTo>
                    <a:lnTo>
                      <a:pt x="3047" y="15295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213" y="15431"/>
                    </a:lnTo>
                    <a:lnTo>
                      <a:pt x="4510" y="13817"/>
                    </a:lnTo>
                    <a:lnTo>
                      <a:pt x="4375" y="13712"/>
                    </a:lnTo>
                    <a:close/>
                    <a:moveTo>
                      <a:pt x="4752" y="13998"/>
                    </a:moveTo>
                    <a:lnTo>
                      <a:pt x="3515" y="15657"/>
                    </a:lnTo>
                    <a:lnTo>
                      <a:pt x="3620" y="15748"/>
                    </a:lnTo>
                    <a:lnTo>
                      <a:pt x="3620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81" y="15778"/>
                    </a:lnTo>
                    <a:lnTo>
                      <a:pt x="4872" y="14074"/>
                    </a:lnTo>
                    <a:lnTo>
                      <a:pt x="4721" y="13968"/>
                    </a:lnTo>
                    <a:close/>
                    <a:moveTo>
                      <a:pt x="5129" y="14255"/>
                    </a:moveTo>
                    <a:lnTo>
                      <a:pt x="3997" y="15989"/>
                    </a:lnTo>
                    <a:lnTo>
                      <a:pt x="4163" y="16110"/>
                    </a:lnTo>
                    <a:lnTo>
                      <a:pt x="4163" y="16110"/>
                    </a:lnTo>
                    <a:lnTo>
                      <a:pt x="4163" y="16110"/>
                    </a:lnTo>
                    <a:lnTo>
                      <a:pt x="4178" y="16110"/>
                    </a:lnTo>
                    <a:lnTo>
                      <a:pt x="5264" y="14330"/>
                    </a:lnTo>
                    <a:cubicBezTo>
                      <a:pt x="5204" y="14300"/>
                      <a:pt x="5159" y="14270"/>
                      <a:pt x="5114" y="14239"/>
                    </a:cubicBezTo>
                    <a:close/>
                    <a:moveTo>
                      <a:pt x="5506" y="14481"/>
                    </a:moveTo>
                    <a:lnTo>
                      <a:pt x="4495" y="16291"/>
                    </a:lnTo>
                    <a:cubicBezTo>
                      <a:pt x="4556" y="16321"/>
                      <a:pt x="4616" y="16366"/>
                      <a:pt x="4676" y="16396"/>
                    </a:cubicBezTo>
                    <a:lnTo>
                      <a:pt x="4676" y="16396"/>
                    </a:lnTo>
                    <a:lnTo>
                      <a:pt x="4676" y="16396"/>
                    </a:lnTo>
                    <a:lnTo>
                      <a:pt x="4691" y="16396"/>
                    </a:lnTo>
                    <a:lnTo>
                      <a:pt x="5657" y="14556"/>
                    </a:lnTo>
                    <a:cubicBezTo>
                      <a:pt x="5596" y="14526"/>
                      <a:pt x="5551" y="14511"/>
                      <a:pt x="5491" y="14481"/>
                    </a:cubicBezTo>
                    <a:close/>
                    <a:moveTo>
                      <a:pt x="5898" y="14677"/>
                    </a:moveTo>
                    <a:lnTo>
                      <a:pt x="5023" y="16562"/>
                    </a:lnTo>
                    <a:lnTo>
                      <a:pt x="5159" y="16638"/>
                    </a:lnTo>
                    <a:lnTo>
                      <a:pt x="5189" y="16638"/>
                    </a:lnTo>
                    <a:lnTo>
                      <a:pt x="5234" y="16653"/>
                    </a:lnTo>
                    <a:lnTo>
                      <a:pt x="6064" y="14752"/>
                    </a:lnTo>
                    <a:cubicBezTo>
                      <a:pt x="6004" y="14722"/>
                      <a:pt x="5943" y="14707"/>
                      <a:pt x="5898" y="14677"/>
                    </a:cubicBezTo>
                    <a:close/>
                    <a:moveTo>
                      <a:pt x="6305" y="14858"/>
                    </a:moveTo>
                    <a:lnTo>
                      <a:pt x="5551" y="16789"/>
                    </a:lnTo>
                    <a:lnTo>
                      <a:pt x="5611" y="16819"/>
                    </a:lnTo>
                    <a:lnTo>
                      <a:pt x="5611" y="16819"/>
                    </a:lnTo>
                    <a:lnTo>
                      <a:pt x="5611" y="16819"/>
                    </a:lnTo>
                    <a:lnTo>
                      <a:pt x="5657" y="16819"/>
                    </a:lnTo>
                    <a:lnTo>
                      <a:pt x="5762" y="16849"/>
                    </a:lnTo>
                    <a:lnTo>
                      <a:pt x="6456" y="14903"/>
                    </a:lnTo>
                    <a:lnTo>
                      <a:pt x="6290" y="14843"/>
                    </a:lnTo>
                    <a:close/>
                    <a:moveTo>
                      <a:pt x="6728" y="15009"/>
                    </a:moveTo>
                    <a:lnTo>
                      <a:pt x="6109" y="16985"/>
                    </a:lnTo>
                    <a:lnTo>
                      <a:pt x="6335" y="17045"/>
                    </a:lnTo>
                    <a:lnTo>
                      <a:pt x="6894" y="15039"/>
                    </a:lnTo>
                    <a:lnTo>
                      <a:pt x="6728" y="14994"/>
                    </a:lnTo>
                    <a:close/>
                    <a:moveTo>
                      <a:pt x="7165" y="15114"/>
                    </a:moveTo>
                    <a:lnTo>
                      <a:pt x="6682" y="17136"/>
                    </a:lnTo>
                    <a:lnTo>
                      <a:pt x="6894" y="17181"/>
                    </a:lnTo>
                    <a:lnTo>
                      <a:pt x="7331" y="15160"/>
                    </a:lnTo>
                    <a:lnTo>
                      <a:pt x="7150" y="15114"/>
                    </a:lnTo>
                    <a:close/>
                    <a:moveTo>
                      <a:pt x="7602" y="15205"/>
                    </a:moveTo>
                    <a:lnTo>
                      <a:pt x="7240" y="17241"/>
                    </a:lnTo>
                    <a:lnTo>
                      <a:pt x="7467" y="17286"/>
                    </a:lnTo>
                    <a:lnTo>
                      <a:pt x="7753" y="15235"/>
                    </a:lnTo>
                    <a:lnTo>
                      <a:pt x="7587" y="15205"/>
                    </a:lnTo>
                    <a:close/>
                    <a:moveTo>
                      <a:pt x="8040" y="15265"/>
                    </a:moveTo>
                    <a:lnTo>
                      <a:pt x="7844" y="17332"/>
                    </a:lnTo>
                    <a:lnTo>
                      <a:pt x="8070" y="17347"/>
                    </a:lnTo>
                    <a:lnTo>
                      <a:pt x="8221" y="15280"/>
                    </a:lnTo>
                    <a:lnTo>
                      <a:pt x="8040" y="15265"/>
                    </a:lnTo>
                    <a:close/>
                    <a:moveTo>
                      <a:pt x="8492" y="15295"/>
                    </a:moveTo>
                    <a:lnTo>
                      <a:pt x="8417" y="17377"/>
                    </a:lnTo>
                    <a:lnTo>
                      <a:pt x="8598" y="17377"/>
                    </a:lnTo>
                    <a:lnTo>
                      <a:pt x="8658" y="17377"/>
                    </a:lnTo>
                    <a:lnTo>
                      <a:pt x="8658" y="15295"/>
                    </a:lnTo>
                    <a:lnTo>
                      <a:pt x="8477" y="15295"/>
                    </a:lnTo>
                    <a:close/>
                    <a:moveTo>
                      <a:pt x="9111" y="15280"/>
                    </a:moveTo>
                    <a:lnTo>
                      <a:pt x="8930" y="15280"/>
                    </a:lnTo>
                    <a:lnTo>
                      <a:pt x="9005" y="17362"/>
                    </a:lnTo>
                    <a:lnTo>
                      <a:pt x="9096" y="17362"/>
                    </a:lnTo>
                    <a:lnTo>
                      <a:pt x="9141" y="17362"/>
                    </a:lnTo>
                    <a:lnTo>
                      <a:pt x="9247" y="17362"/>
                    </a:lnTo>
                    <a:close/>
                    <a:moveTo>
                      <a:pt x="9563" y="15250"/>
                    </a:moveTo>
                    <a:lnTo>
                      <a:pt x="9382" y="15265"/>
                    </a:lnTo>
                    <a:lnTo>
                      <a:pt x="9594" y="17332"/>
                    </a:lnTo>
                    <a:lnTo>
                      <a:pt x="9820" y="17302"/>
                    </a:lnTo>
                    <a:close/>
                    <a:moveTo>
                      <a:pt x="10001" y="15175"/>
                    </a:moveTo>
                    <a:cubicBezTo>
                      <a:pt x="9941" y="15190"/>
                      <a:pt x="9880" y="15190"/>
                      <a:pt x="9820" y="15205"/>
                    </a:cubicBezTo>
                    <a:lnTo>
                      <a:pt x="10182" y="17241"/>
                    </a:lnTo>
                    <a:lnTo>
                      <a:pt x="10212" y="17241"/>
                    </a:lnTo>
                    <a:lnTo>
                      <a:pt x="10212" y="17241"/>
                    </a:lnTo>
                    <a:lnTo>
                      <a:pt x="10363" y="17211"/>
                    </a:lnTo>
                    <a:lnTo>
                      <a:pt x="10393" y="17211"/>
                    </a:lnTo>
                    <a:lnTo>
                      <a:pt x="9986" y="15190"/>
                    </a:lnTo>
                    <a:close/>
                    <a:moveTo>
                      <a:pt x="10423" y="15069"/>
                    </a:moveTo>
                    <a:lnTo>
                      <a:pt x="10257" y="15114"/>
                    </a:lnTo>
                    <a:lnTo>
                      <a:pt x="10755" y="17121"/>
                    </a:lnTo>
                    <a:lnTo>
                      <a:pt x="10800" y="17121"/>
                    </a:lnTo>
                    <a:lnTo>
                      <a:pt x="10815" y="17121"/>
                    </a:lnTo>
                    <a:lnTo>
                      <a:pt x="10876" y="17121"/>
                    </a:lnTo>
                    <a:lnTo>
                      <a:pt x="10981" y="17105"/>
                    </a:lnTo>
                    <a:lnTo>
                      <a:pt x="10423" y="15099"/>
                    </a:lnTo>
                    <a:close/>
                    <a:moveTo>
                      <a:pt x="10861" y="14933"/>
                    </a:moveTo>
                    <a:lnTo>
                      <a:pt x="10695" y="14994"/>
                    </a:lnTo>
                    <a:lnTo>
                      <a:pt x="11313" y="16970"/>
                    </a:lnTo>
                    <a:lnTo>
                      <a:pt x="11404" y="16940"/>
                    </a:lnTo>
                    <a:lnTo>
                      <a:pt x="11464" y="16940"/>
                    </a:lnTo>
                    <a:lnTo>
                      <a:pt x="11539" y="16909"/>
                    </a:lnTo>
                    <a:lnTo>
                      <a:pt x="10861" y="14948"/>
                    </a:lnTo>
                    <a:close/>
                    <a:moveTo>
                      <a:pt x="11268" y="14783"/>
                    </a:moveTo>
                    <a:lnTo>
                      <a:pt x="11117" y="14843"/>
                    </a:lnTo>
                    <a:lnTo>
                      <a:pt x="11871" y="16774"/>
                    </a:lnTo>
                    <a:lnTo>
                      <a:pt x="12007" y="16713"/>
                    </a:lnTo>
                    <a:lnTo>
                      <a:pt x="12007" y="16713"/>
                    </a:lnTo>
                    <a:lnTo>
                      <a:pt x="12067" y="16683"/>
                    </a:lnTo>
                    <a:lnTo>
                      <a:pt x="11253" y="14783"/>
                    </a:lnTo>
                    <a:close/>
                    <a:moveTo>
                      <a:pt x="11675" y="14586"/>
                    </a:moveTo>
                    <a:lnTo>
                      <a:pt x="11524" y="14662"/>
                    </a:lnTo>
                    <a:lnTo>
                      <a:pt x="12414" y="16532"/>
                    </a:lnTo>
                    <a:cubicBezTo>
                      <a:pt x="12475" y="16502"/>
                      <a:pt x="12550" y="16472"/>
                      <a:pt x="12610" y="16442"/>
                    </a:cubicBezTo>
                    <a:lnTo>
                      <a:pt x="11675" y="14586"/>
                    </a:lnTo>
                    <a:close/>
                    <a:moveTo>
                      <a:pt x="12067" y="14375"/>
                    </a:moveTo>
                    <a:lnTo>
                      <a:pt x="11916" y="14466"/>
                    </a:lnTo>
                    <a:lnTo>
                      <a:pt x="12927" y="16276"/>
                    </a:lnTo>
                    <a:lnTo>
                      <a:pt x="12927" y="16276"/>
                    </a:lnTo>
                    <a:lnTo>
                      <a:pt x="12942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3108" y="16185"/>
                    </a:lnTo>
                    <a:lnTo>
                      <a:pt x="12052" y="14405"/>
                    </a:lnTo>
                    <a:close/>
                    <a:moveTo>
                      <a:pt x="12444" y="14134"/>
                    </a:moveTo>
                    <a:lnTo>
                      <a:pt x="12294" y="14224"/>
                    </a:lnTo>
                    <a:lnTo>
                      <a:pt x="13425" y="15959"/>
                    </a:lnTo>
                    <a:cubicBezTo>
                      <a:pt x="13470" y="15944"/>
                      <a:pt x="13500" y="15929"/>
                      <a:pt x="13530" y="15899"/>
                    </a:cubicBezTo>
                    <a:lnTo>
                      <a:pt x="13530" y="15899"/>
                    </a:lnTo>
                    <a:lnTo>
                      <a:pt x="13530" y="15899"/>
                    </a:lnTo>
                    <a:lnTo>
                      <a:pt x="13561" y="15899"/>
                    </a:lnTo>
                    <a:lnTo>
                      <a:pt x="13621" y="15853"/>
                    </a:lnTo>
                    <a:lnTo>
                      <a:pt x="12444" y="14149"/>
                    </a:lnTo>
                    <a:close/>
                    <a:moveTo>
                      <a:pt x="12806" y="13862"/>
                    </a:moveTo>
                    <a:cubicBezTo>
                      <a:pt x="12761" y="13908"/>
                      <a:pt x="12716" y="13938"/>
                      <a:pt x="12671" y="13968"/>
                    </a:cubicBezTo>
                    <a:lnTo>
                      <a:pt x="13908" y="15627"/>
                    </a:lnTo>
                    <a:lnTo>
                      <a:pt x="14104" y="15491"/>
                    </a:lnTo>
                    <a:lnTo>
                      <a:pt x="12806" y="13862"/>
                    </a:lnTo>
                    <a:close/>
                    <a:moveTo>
                      <a:pt x="13138" y="13576"/>
                    </a:moveTo>
                    <a:cubicBezTo>
                      <a:pt x="13108" y="13606"/>
                      <a:pt x="13063" y="13651"/>
                      <a:pt x="13018" y="13696"/>
                    </a:cubicBezTo>
                    <a:lnTo>
                      <a:pt x="14375" y="15265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81" y="15160"/>
                    </a:lnTo>
                    <a:lnTo>
                      <a:pt x="13078" y="13636"/>
                    </a:lnTo>
                    <a:close/>
                    <a:moveTo>
                      <a:pt x="13470" y="13259"/>
                    </a:moveTo>
                    <a:lnTo>
                      <a:pt x="13349" y="13380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813" y="14843"/>
                    </a:lnTo>
                    <a:lnTo>
                      <a:pt x="14813" y="14843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33" y="14722"/>
                    </a:lnTo>
                    <a:lnTo>
                      <a:pt x="13440" y="13289"/>
                    </a:lnTo>
                    <a:close/>
                    <a:moveTo>
                      <a:pt x="13757" y="12927"/>
                    </a:moveTo>
                    <a:cubicBezTo>
                      <a:pt x="13727" y="12972"/>
                      <a:pt x="13681" y="13018"/>
                      <a:pt x="13651" y="13063"/>
                    </a:cubicBezTo>
                    <a:lnTo>
                      <a:pt x="15205" y="14436"/>
                    </a:lnTo>
                    <a:cubicBezTo>
                      <a:pt x="15235" y="14390"/>
                      <a:pt x="15265" y="14360"/>
                      <a:pt x="15310" y="14315"/>
                    </a:cubicBez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cubicBezTo>
                      <a:pt x="15310" y="14300"/>
                      <a:pt x="15325" y="14300"/>
                      <a:pt x="15341" y="14285"/>
                    </a:cubicBezTo>
                    <a:lnTo>
                      <a:pt x="13742" y="12957"/>
                    </a:lnTo>
                    <a:close/>
                    <a:moveTo>
                      <a:pt x="14043" y="12580"/>
                    </a:moveTo>
                    <a:cubicBezTo>
                      <a:pt x="13998" y="12626"/>
                      <a:pt x="13968" y="12671"/>
                      <a:pt x="13938" y="12716"/>
                    </a:cubicBezTo>
                    <a:lnTo>
                      <a:pt x="15582" y="13983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cubicBezTo>
                      <a:pt x="15597" y="13938"/>
                      <a:pt x="15612" y="13923"/>
                      <a:pt x="15627" y="13908"/>
                    </a:cubicBezTo>
                    <a:lnTo>
                      <a:pt x="13953" y="12686"/>
                    </a:lnTo>
                    <a:close/>
                    <a:moveTo>
                      <a:pt x="14285" y="12203"/>
                    </a:moveTo>
                    <a:cubicBezTo>
                      <a:pt x="14255" y="12248"/>
                      <a:pt x="14224" y="12294"/>
                      <a:pt x="14194" y="12339"/>
                    </a:cubicBezTo>
                    <a:lnTo>
                      <a:pt x="15914" y="13500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6004" y="13334"/>
                    </a:lnTo>
                    <a:lnTo>
                      <a:pt x="14255" y="12233"/>
                    </a:lnTo>
                    <a:close/>
                    <a:moveTo>
                      <a:pt x="14511" y="11826"/>
                    </a:moveTo>
                    <a:cubicBezTo>
                      <a:pt x="14481" y="11871"/>
                      <a:pt x="14466" y="11917"/>
                      <a:pt x="14436" y="11977"/>
                    </a:cubicBezTo>
                    <a:lnTo>
                      <a:pt x="16231" y="13003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321" y="12822"/>
                    </a:lnTo>
                    <a:lnTo>
                      <a:pt x="14496" y="11841"/>
                    </a:lnTo>
                    <a:close/>
                    <a:moveTo>
                      <a:pt x="14707" y="11419"/>
                    </a:moveTo>
                    <a:cubicBezTo>
                      <a:pt x="14677" y="11479"/>
                      <a:pt x="14662" y="11524"/>
                      <a:pt x="14632" y="11585"/>
                    </a:cubicBezTo>
                    <a:lnTo>
                      <a:pt x="16487" y="12490"/>
                    </a:lnTo>
                    <a:cubicBezTo>
                      <a:pt x="16532" y="12414"/>
                      <a:pt x="16562" y="12354"/>
                      <a:pt x="16593" y="12279"/>
                    </a:cubicBezTo>
                    <a:lnTo>
                      <a:pt x="14707" y="11419"/>
                    </a:lnTo>
                    <a:close/>
                    <a:moveTo>
                      <a:pt x="14873" y="11012"/>
                    </a:moveTo>
                    <a:cubicBezTo>
                      <a:pt x="14858" y="11057"/>
                      <a:pt x="14828" y="11117"/>
                      <a:pt x="14813" y="11177"/>
                    </a:cubicBezTo>
                    <a:lnTo>
                      <a:pt x="16728" y="11947"/>
                    </a:lnTo>
                    <a:cubicBezTo>
                      <a:pt x="16758" y="11871"/>
                      <a:pt x="16789" y="11811"/>
                      <a:pt x="16819" y="11736"/>
                    </a:cubicBezTo>
                    <a:close/>
                    <a:moveTo>
                      <a:pt x="15009" y="10589"/>
                    </a:moveTo>
                    <a:cubicBezTo>
                      <a:pt x="14994" y="10650"/>
                      <a:pt x="14979" y="10695"/>
                      <a:pt x="14963" y="10755"/>
                    </a:cubicBezTo>
                    <a:lnTo>
                      <a:pt x="16939" y="11404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cubicBezTo>
                      <a:pt x="16970" y="11298"/>
                      <a:pt x="16985" y="11253"/>
                      <a:pt x="17000" y="11193"/>
                    </a:cubicBezTo>
                    <a:lnTo>
                      <a:pt x="17000" y="11193"/>
                    </a:lnTo>
                    <a:lnTo>
                      <a:pt x="15009" y="10604"/>
                    </a:lnTo>
                    <a:close/>
                    <a:moveTo>
                      <a:pt x="15129" y="10152"/>
                    </a:moveTo>
                    <a:cubicBezTo>
                      <a:pt x="15114" y="10212"/>
                      <a:pt x="15099" y="10272"/>
                      <a:pt x="15084" y="10318"/>
                    </a:cubicBezTo>
                    <a:lnTo>
                      <a:pt x="17105" y="10831"/>
                    </a:lnTo>
                    <a:cubicBezTo>
                      <a:pt x="17105" y="10815"/>
                      <a:pt x="17105" y="10800"/>
                      <a:pt x="17105" y="10770"/>
                    </a:cubicBezTo>
                    <a:lnTo>
                      <a:pt x="17105" y="10770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cubicBezTo>
                      <a:pt x="17120" y="10695"/>
                      <a:pt x="17120" y="10680"/>
                      <a:pt x="17120" y="10665"/>
                    </a:cubicBezTo>
                    <a:lnTo>
                      <a:pt x="15099" y="10197"/>
                    </a:lnTo>
                    <a:close/>
                    <a:moveTo>
                      <a:pt x="15205" y="9714"/>
                    </a:moveTo>
                    <a:lnTo>
                      <a:pt x="15190" y="9895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cubicBezTo>
                      <a:pt x="17241" y="10197"/>
                      <a:pt x="17241" y="10122"/>
                      <a:pt x="17256" y="10046"/>
                    </a:cubicBezTo>
                    <a:lnTo>
                      <a:pt x="15205" y="9729"/>
                    </a:lnTo>
                    <a:close/>
                    <a:moveTo>
                      <a:pt x="15265" y="9277"/>
                    </a:moveTo>
                    <a:cubicBezTo>
                      <a:pt x="15265" y="9337"/>
                      <a:pt x="15265" y="9382"/>
                      <a:pt x="15250" y="9443"/>
                    </a:cubicBezTo>
                    <a:lnTo>
                      <a:pt x="17301" y="968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473"/>
                    </a:lnTo>
                    <a:lnTo>
                      <a:pt x="15235" y="9277"/>
                    </a:lnTo>
                    <a:close/>
                    <a:moveTo>
                      <a:pt x="15295" y="8824"/>
                    </a:moveTo>
                    <a:lnTo>
                      <a:pt x="15295" y="9005"/>
                    </a:lnTo>
                    <a:lnTo>
                      <a:pt x="17362" y="9096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45"/>
                    </a:lnTo>
                    <a:lnTo>
                      <a:pt x="17362" y="8945"/>
                    </a:lnTo>
                    <a:lnTo>
                      <a:pt x="17362" y="8915"/>
                    </a:lnTo>
                    <a:lnTo>
                      <a:pt x="17362" y="8915"/>
                    </a:lnTo>
                    <a:lnTo>
                      <a:pt x="17362" y="8900"/>
                    </a:lnTo>
                    <a:lnTo>
                      <a:pt x="17362" y="8900"/>
                    </a:lnTo>
                    <a:lnTo>
                      <a:pt x="15295" y="8855"/>
                    </a:lnTo>
                    <a:close/>
                    <a:moveTo>
                      <a:pt x="17362" y="8281"/>
                    </a:moveTo>
                    <a:lnTo>
                      <a:pt x="15295" y="8372"/>
                    </a:lnTo>
                    <a:lnTo>
                      <a:pt x="15295" y="8553"/>
                    </a:lnTo>
                    <a:lnTo>
                      <a:pt x="17362" y="8508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387"/>
                    </a:lnTo>
                    <a:lnTo>
                      <a:pt x="17362" y="838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cubicBezTo>
                      <a:pt x="17362" y="8342"/>
                      <a:pt x="17362" y="8327"/>
                      <a:pt x="17362" y="8312"/>
                    </a:cubicBezTo>
                    <a:close/>
                    <a:moveTo>
                      <a:pt x="17317" y="7693"/>
                    </a:moveTo>
                    <a:lnTo>
                      <a:pt x="15250" y="7934"/>
                    </a:lnTo>
                    <a:cubicBezTo>
                      <a:pt x="15250" y="7995"/>
                      <a:pt x="15265" y="8040"/>
                      <a:pt x="15280" y="8100"/>
                    </a:cubicBez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cubicBezTo>
                      <a:pt x="17347" y="7844"/>
                      <a:pt x="17332" y="7784"/>
                      <a:pt x="17332" y="7723"/>
                    </a:cubicBezTo>
                    <a:close/>
                    <a:moveTo>
                      <a:pt x="17226" y="7105"/>
                    </a:moveTo>
                    <a:lnTo>
                      <a:pt x="15190" y="7482"/>
                    </a:lnTo>
                    <a:cubicBezTo>
                      <a:pt x="15205" y="7542"/>
                      <a:pt x="15205" y="7603"/>
                      <a:pt x="15220" y="7663"/>
                    </a:cubicBezTo>
                    <a:lnTo>
                      <a:pt x="17271" y="7346"/>
                    </a:lnTo>
                    <a:cubicBezTo>
                      <a:pt x="17271" y="7286"/>
                      <a:pt x="17256" y="7241"/>
                      <a:pt x="17241" y="7195"/>
                    </a:cubicBezTo>
                    <a:lnTo>
                      <a:pt x="17241" y="7195"/>
                    </a:lnTo>
                    <a:lnTo>
                      <a:pt x="17241" y="7195"/>
                    </a:lnTo>
                    <a:lnTo>
                      <a:pt x="17241" y="7195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50"/>
                    </a:lnTo>
                    <a:close/>
                    <a:moveTo>
                      <a:pt x="17105" y="6547"/>
                    </a:moveTo>
                    <a:lnTo>
                      <a:pt x="15099" y="7060"/>
                    </a:lnTo>
                    <a:cubicBezTo>
                      <a:pt x="15114" y="7120"/>
                      <a:pt x="15129" y="7180"/>
                      <a:pt x="15129" y="7225"/>
                    </a:cubicBezTo>
                    <a:lnTo>
                      <a:pt x="17151" y="6773"/>
                    </a:lnTo>
                    <a:cubicBezTo>
                      <a:pt x="17151" y="6758"/>
                      <a:pt x="17151" y="6728"/>
                      <a:pt x="17151" y="6713"/>
                    </a:cubicBezTo>
                    <a:lnTo>
                      <a:pt x="17151" y="6713"/>
                    </a:lnTo>
                    <a:lnTo>
                      <a:pt x="17151" y="6713"/>
                    </a:lnTo>
                    <a:lnTo>
                      <a:pt x="17151" y="6713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22"/>
                    </a:lnTo>
                    <a:lnTo>
                      <a:pt x="17136" y="6622"/>
                    </a:lnTo>
                    <a:lnTo>
                      <a:pt x="17136" y="6622"/>
                    </a:lnTo>
                    <a:close/>
                    <a:moveTo>
                      <a:pt x="16939" y="5973"/>
                    </a:moveTo>
                    <a:lnTo>
                      <a:pt x="14963" y="6637"/>
                    </a:lnTo>
                    <a:cubicBezTo>
                      <a:pt x="14994" y="6682"/>
                      <a:pt x="15009" y="6743"/>
                      <a:pt x="15024" y="6803"/>
                    </a:cubicBezTo>
                    <a:lnTo>
                      <a:pt x="17015" y="6200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49"/>
                    </a:lnTo>
                    <a:close/>
                    <a:moveTo>
                      <a:pt x="16743" y="5430"/>
                    </a:moveTo>
                    <a:lnTo>
                      <a:pt x="14813" y="6215"/>
                    </a:lnTo>
                    <a:cubicBezTo>
                      <a:pt x="14843" y="6260"/>
                      <a:pt x="14858" y="6320"/>
                      <a:pt x="14873" y="6381"/>
                    </a:cubicBezTo>
                    <a:lnTo>
                      <a:pt x="16819" y="5642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58" y="5476"/>
                    </a:lnTo>
                    <a:close/>
                    <a:moveTo>
                      <a:pt x="16502" y="4887"/>
                    </a:moveTo>
                    <a:lnTo>
                      <a:pt x="14632" y="5808"/>
                    </a:lnTo>
                    <a:cubicBezTo>
                      <a:pt x="14662" y="5853"/>
                      <a:pt x="14677" y="5913"/>
                      <a:pt x="14707" y="5958"/>
                    </a:cubicBezTo>
                    <a:lnTo>
                      <a:pt x="16593" y="5099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32" y="4933"/>
                    </a:lnTo>
                    <a:close/>
                    <a:moveTo>
                      <a:pt x="16215" y="4375"/>
                    </a:moveTo>
                    <a:lnTo>
                      <a:pt x="14420" y="5415"/>
                    </a:lnTo>
                    <a:cubicBezTo>
                      <a:pt x="14451" y="5461"/>
                      <a:pt x="14481" y="5506"/>
                      <a:pt x="14511" y="5566"/>
                    </a:cubicBezTo>
                    <a:lnTo>
                      <a:pt x="16336" y="4571"/>
                    </a:lnTo>
                    <a:cubicBezTo>
                      <a:pt x="16291" y="4510"/>
                      <a:pt x="16261" y="4435"/>
                      <a:pt x="16215" y="4375"/>
                    </a:cubicBezTo>
                    <a:close/>
                    <a:moveTo>
                      <a:pt x="15914" y="3877"/>
                    </a:moveTo>
                    <a:lnTo>
                      <a:pt x="14179" y="5023"/>
                    </a:lnTo>
                    <a:lnTo>
                      <a:pt x="14270" y="5159"/>
                    </a:lnTo>
                    <a:lnTo>
                      <a:pt x="16034" y="4058"/>
                    </a:lnTo>
                    <a:cubicBezTo>
                      <a:pt x="16019" y="4043"/>
                      <a:pt x="16019" y="4028"/>
                      <a:pt x="16004" y="4028"/>
                    </a:cubicBez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5974" y="3982"/>
                    </a:lnTo>
                    <a:close/>
                    <a:moveTo>
                      <a:pt x="15567" y="3394"/>
                    </a:moveTo>
                    <a:lnTo>
                      <a:pt x="13923" y="4661"/>
                    </a:lnTo>
                    <a:cubicBezTo>
                      <a:pt x="13968" y="4722"/>
                      <a:pt x="13998" y="4767"/>
                      <a:pt x="14028" y="4812"/>
                    </a:cubicBezTo>
                    <a:lnTo>
                      <a:pt x="15703" y="3590"/>
                    </a:lnTo>
                    <a:cubicBezTo>
                      <a:pt x="15657" y="3530"/>
                      <a:pt x="15612" y="3454"/>
                      <a:pt x="15567" y="3394"/>
                    </a:cubicBezTo>
                    <a:close/>
                    <a:moveTo>
                      <a:pt x="15190" y="2942"/>
                    </a:moveTo>
                    <a:lnTo>
                      <a:pt x="13636" y="4329"/>
                    </a:lnTo>
                    <a:cubicBezTo>
                      <a:pt x="13681" y="4360"/>
                      <a:pt x="13711" y="4405"/>
                      <a:pt x="13757" y="4450"/>
                    </a:cubicBezTo>
                    <a:lnTo>
                      <a:pt x="15341" y="3123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205" y="2957"/>
                    </a:lnTo>
                    <a:close/>
                    <a:moveTo>
                      <a:pt x="14782" y="2519"/>
                    </a:moveTo>
                    <a:lnTo>
                      <a:pt x="13334" y="3997"/>
                    </a:lnTo>
                    <a:cubicBezTo>
                      <a:pt x="13365" y="4043"/>
                      <a:pt x="13410" y="4088"/>
                      <a:pt x="13455" y="4118"/>
                    </a:cubicBezTo>
                    <a:lnTo>
                      <a:pt x="14948" y="2685"/>
                    </a:lnTo>
                    <a:cubicBezTo>
                      <a:pt x="14888" y="2625"/>
                      <a:pt x="14843" y="2580"/>
                      <a:pt x="14782" y="2519"/>
                    </a:cubicBezTo>
                    <a:close/>
                    <a:moveTo>
                      <a:pt x="14360" y="2127"/>
                    </a:moveTo>
                    <a:lnTo>
                      <a:pt x="13003" y="3696"/>
                    </a:lnTo>
                    <a:lnTo>
                      <a:pt x="13138" y="3816"/>
                    </a:lnTo>
                    <a:lnTo>
                      <a:pt x="14526" y="2278"/>
                    </a:lnTo>
                    <a:cubicBezTo>
                      <a:pt x="14466" y="2218"/>
                      <a:pt x="14420" y="2172"/>
                      <a:pt x="14360" y="2127"/>
                    </a:cubicBezTo>
                    <a:close/>
                    <a:moveTo>
                      <a:pt x="13892" y="1750"/>
                    </a:moveTo>
                    <a:lnTo>
                      <a:pt x="12656" y="3409"/>
                    </a:lnTo>
                    <a:cubicBezTo>
                      <a:pt x="12701" y="3439"/>
                      <a:pt x="12746" y="3470"/>
                      <a:pt x="12791" y="3515"/>
                    </a:cubicBez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28" y="1871"/>
                    </a:lnTo>
                    <a:lnTo>
                      <a:pt x="13998" y="1840"/>
                    </a:lnTo>
                    <a:lnTo>
                      <a:pt x="13998" y="1840"/>
                    </a:lnTo>
                    <a:lnTo>
                      <a:pt x="13998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close/>
                    <a:moveTo>
                      <a:pt x="13410" y="1418"/>
                    </a:moveTo>
                    <a:lnTo>
                      <a:pt x="12279" y="3153"/>
                    </a:lnTo>
                    <a:lnTo>
                      <a:pt x="12429" y="3243"/>
                    </a:lnTo>
                    <a:lnTo>
                      <a:pt x="13606" y="1539"/>
                    </a:lnTo>
                    <a:lnTo>
                      <a:pt x="13455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25" y="1433"/>
                    </a:lnTo>
                    <a:close/>
                    <a:moveTo>
                      <a:pt x="12912" y="1101"/>
                    </a:moveTo>
                    <a:lnTo>
                      <a:pt x="11901" y="2911"/>
                    </a:lnTo>
                    <a:lnTo>
                      <a:pt x="12052" y="3002"/>
                    </a:lnTo>
                    <a:lnTo>
                      <a:pt x="13108" y="1222"/>
                    </a:lnTo>
                    <a:cubicBezTo>
                      <a:pt x="13093" y="1207"/>
                      <a:pt x="13078" y="1207"/>
                      <a:pt x="13063" y="1192"/>
                    </a:cubicBezTo>
                    <a:lnTo>
                      <a:pt x="13033" y="1192"/>
                    </a:lnTo>
                    <a:lnTo>
                      <a:pt x="12912" y="1116"/>
                    </a:lnTo>
                    <a:close/>
                    <a:moveTo>
                      <a:pt x="12399" y="845"/>
                    </a:moveTo>
                    <a:lnTo>
                      <a:pt x="11509" y="2715"/>
                    </a:lnTo>
                    <a:lnTo>
                      <a:pt x="11660" y="2791"/>
                    </a:lnTo>
                    <a:lnTo>
                      <a:pt x="12610" y="935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50" y="905"/>
                    </a:lnTo>
                    <a:lnTo>
                      <a:pt x="12550" y="905"/>
                    </a:lnTo>
                    <a:lnTo>
                      <a:pt x="12550" y="905"/>
                    </a:lnTo>
                    <a:lnTo>
                      <a:pt x="12505" y="905"/>
                    </a:lnTo>
                    <a:lnTo>
                      <a:pt x="12490" y="905"/>
                    </a:lnTo>
                    <a:lnTo>
                      <a:pt x="12460" y="905"/>
                    </a:lnTo>
                    <a:lnTo>
                      <a:pt x="12460" y="905"/>
                    </a:lnTo>
                    <a:lnTo>
                      <a:pt x="12460" y="905"/>
                    </a:lnTo>
                    <a:lnTo>
                      <a:pt x="12444" y="905"/>
                    </a:lnTo>
                    <a:close/>
                    <a:moveTo>
                      <a:pt x="11856" y="604"/>
                    </a:moveTo>
                    <a:lnTo>
                      <a:pt x="11102" y="2534"/>
                    </a:lnTo>
                    <a:lnTo>
                      <a:pt x="11268" y="2610"/>
                    </a:lnTo>
                    <a:lnTo>
                      <a:pt x="12067" y="694"/>
                    </a:lnTo>
                    <a:lnTo>
                      <a:pt x="12052" y="694"/>
                    </a:lnTo>
                    <a:lnTo>
                      <a:pt x="12022" y="694"/>
                    </a:lnTo>
                    <a:lnTo>
                      <a:pt x="11886" y="634"/>
                    </a:lnTo>
                    <a:lnTo>
                      <a:pt x="11871" y="634"/>
                    </a:lnTo>
                    <a:lnTo>
                      <a:pt x="11856" y="634"/>
                    </a:lnTo>
                    <a:close/>
                    <a:moveTo>
                      <a:pt x="11298" y="423"/>
                    </a:moveTo>
                    <a:lnTo>
                      <a:pt x="10680" y="2384"/>
                    </a:lnTo>
                    <a:lnTo>
                      <a:pt x="10846" y="2429"/>
                    </a:lnTo>
                    <a:lnTo>
                      <a:pt x="11509" y="468"/>
                    </a:lnTo>
                    <a:lnTo>
                      <a:pt x="11494" y="468"/>
                    </a:lnTo>
                    <a:lnTo>
                      <a:pt x="11479" y="468"/>
                    </a:lnTo>
                    <a:lnTo>
                      <a:pt x="11404" y="468"/>
                    </a:lnTo>
                    <a:lnTo>
                      <a:pt x="11373" y="468"/>
                    </a:lnTo>
                    <a:lnTo>
                      <a:pt x="11373" y="468"/>
                    </a:lnTo>
                    <a:lnTo>
                      <a:pt x="11298" y="438"/>
                    </a:lnTo>
                    <a:close/>
                    <a:moveTo>
                      <a:pt x="10740" y="257"/>
                    </a:moveTo>
                    <a:lnTo>
                      <a:pt x="10242" y="2278"/>
                    </a:lnTo>
                    <a:lnTo>
                      <a:pt x="10423" y="2323"/>
                    </a:lnTo>
                    <a:lnTo>
                      <a:pt x="10951" y="317"/>
                    </a:lnTo>
                    <a:lnTo>
                      <a:pt x="10936" y="317"/>
                    </a:lnTo>
                    <a:lnTo>
                      <a:pt x="10891" y="317"/>
                    </a:lnTo>
                    <a:lnTo>
                      <a:pt x="10846" y="317"/>
                    </a:lnTo>
                    <a:lnTo>
                      <a:pt x="10740" y="287"/>
                    </a:lnTo>
                    <a:close/>
                    <a:moveTo>
                      <a:pt x="10167" y="136"/>
                    </a:moveTo>
                    <a:lnTo>
                      <a:pt x="9820" y="2187"/>
                    </a:lnTo>
                    <a:lnTo>
                      <a:pt x="9986" y="2218"/>
                    </a:lnTo>
                    <a:lnTo>
                      <a:pt x="10393" y="181"/>
                    </a:lnTo>
                    <a:lnTo>
                      <a:pt x="10227" y="151"/>
                    </a:lnTo>
                    <a:lnTo>
                      <a:pt x="10197" y="151"/>
                    </a:lnTo>
                    <a:lnTo>
                      <a:pt x="10167" y="151"/>
                    </a:lnTo>
                    <a:close/>
                    <a:moveTo>
                      <a:pt x="9594" y="61"/>
                    </a:moveTo>
                    <a:lnTo>
                      <a:pt x="9382" y="2142"/>
                    </a:lnTo>
                    <a:lnTo>
                      <a:pt x="9548" y="2157"/>
                    </a:lnTo>
                    <a:lnTo>
                      <a:pt x="9820" y="106"/>
                    </a:lnTo>
                    <a:lnTo>
                      <a:pt x="9775" y="106"/>
                    </a:lnTo>
                    <a:lnTo>
                      <a:pt x="9714" y="106"/>
                    </a:lnTo>
                    <a:lnTo>
                      <a:pt x="9639" y="91"/>
                    </a:lnTo>
                    <a:lnTo>
                      <a:pt x="9594" y="91"/>
                    </a:lnTo>
                    <a:close/>
                    <a:moveTo>
                      <a:pt x="9005" y="30"/>
                    </a:moveTo>
                    <a:lnTo>
                      <a:pt x="8930" y="2097"/>
                    </a:lnTo>
                    <a:lnTo>
                      <a:pt x="9111" y="2097"/>
                    </a:lnTo>
                    <a:lnTo>
                      <a:pt x="9232" y="30"/>
                    </a:lnTo>
                    <a:lnTo>
                      <a:pt x="9186" y="30"/>
                    </a:lnTo>
                    <a:lnTo>
                      <a:pt x="8990" y="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581100" y="3823850"/>
                <a:ext cx="339050" cy="314525"/>
              </a:xfrm>
              <a:custGeom>
                <a:avLst/>
                <a:gdLst/>
                <a:ahLst/>
                <a:cxnLst/>
                <a:rect l="l" t="t" r="r" b="b"/>
                <a:pathLst>
                  <a:path w="13562" h="12581" extrusionOk="0">
                    <a:moveTo>
                      <a:pt x="7528" y="12550"/>
                    </a:moveTo>
                    <a:cubicBezTo>
                      <a:pt x="5084" y="12550"/>
                      <a:pt x="2882" y="11072"/>
                      <a:pt x="1946" y="8824"/>
                    </a:cubicBezTo>
                    <a:cubicBezTo>
                      <a:pt x="1011" y="6562"/>
                      <a:pt x="1524" y="3967"/>
                      <a:pt x="3259" y="2248"/>
                    </a:cubicBezTo>
                    <a:cubicBezTo>
                      <a:pt x="4978" y="528"/>
                      <a:pt x="7573" y="0"/>
                      <a:pt x="9835" y="936"/>
                    </a:cubicBezTo>
                    <a:cubicBezTo>
                      <a:pt x="12083" y="1871"/>
                      <a:pt x="13561" y="4073"/>
                      <a:pt x="13561" y="6517"/>
                    </a:cubicBezTo>
                    <a:cubicBezTo>
                      <a:pt x="13561" y="9850"/>
                      <a:pt x="10861" y="12550"/>
                      <a:pt x="7528" y="12550"/>
                    </a:cubicBezTo>
                    <a:close/>
                    <a:moveTo>
                      <a:pt x="7528" y="890"/>
                    </a:moveTo>
                    <a:cubicBezTo>
                      <a:pt x="2520" y="890"/>
                      <a:pt x="1" y="6939"/>
                      <a:pt x="3545" y="10484"/>
                    </a:cubicBezTo>
                    <a:cubicBezTo>
                      <a:pt x="5159" y="12098"/>
                      <a:pt x="7573" y="12580"/>
                      <a:pt x="9669" y="11705"/>
                    </a:cubicBezTo>
                    <a:cubicBezTo>
                      <a:pt x="11766" y="10831"/>
                      <a:pt x="13139" y="8779"/>
                      <a:pt x="13139" y="6517"/>
                    </a:cubicBezTo>
                    <a:cubicBezTo>
                      <a:pt x="13139" y="3409"/>
                      <a:pt x="10620" y="890"/>
                      <a:pt x="7528" y="8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507575" y="3745025"/>
                <a:ext cx="173850" cy="483475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19339" extrusionOk="0">
                    <a:moveTo>
                      <a:pt x="6456" y="19338"/>
                    </a:moveTo>
                    <a:cubicBezTo>
                      <a:pt x="2549" y="17709"/>
                      <a:pt x="0" y="13893"/>
                      <a:pt x="0" y="9670"/>
                    </a:cubicBezTo>
                    <a:cubicBezTo>
                      <a:pt x="0" y="5431"/>
                      <a:pt x="2549" y="1615"/>
                      <a:pt x="6456" y="1"/>
                    </a:cubicBezTo>
                    <a:lnTo>
                      <a:pt x="6954" y="1192"/>
                    </a:lnTo>
                    <a:cubicBezTo>
                      <a:pt x="3515" y="2610"/>
                      <a:pt x="1282" y="5959"/>
                      <a:pt x="1282" y="9670"/>
                    </a:cubicBezTo>
                    <a:cubicBezTo>
                      <a:pt x="1282" y="13380"/>
                      <a:pt x="3515" y="16729"/>
                      <a:pt x="6954" y="18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857150" y="3986375"/>
                <a:ext cx="173850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9685" extrusionOk="0">
                    <a:moveTo>
                      <a:pt x="498" y="9684"/>
                    </a:moveTo>
                    <a:lnTo>
                      <a:pt x="0" y="8493"/>
                    </a:lnTo>
                    <a:cubicBezTo>
                      <a:pt x="3424" y="7075"/>
                      <a:pt x="5657" y="3726"/>
                      <a:pt x="5657" y="1"/>
                    </a:cubicBezTo>
                    <a:lnTo>
                      <a:pt x="6939" y="1"/>
                    </a:lnTo>
                    <a:cubicBezTo>
                      <a:pt x="6954" y="4239"/>
                      <a:pt x="4405" y="8055"/>
                      <a:pt x="498" y="96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598825" y="3859300"/>
                <a:ext cx="297550" cy="264750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10590" extrusionOk="0">
                    <a:moveTo>
                      <a:pt x="6819" y="1297"/>
                    </a:moveTo>
                    <a:cubicBezTo>
                      <a:pt x="10197" y="1282"/>
                      <a:pt x="11902" y="5385"/>
                      <a:pt x="9503" y="7784"/>
                    </a:cubicBezTo>
                    <a:cubicBezTo>
                      <a:pt x="7105" y="10182"/>
                      <a:pt x="3017" y="8492"/>
                      <a:pt x="3017" y="5099"/>
                    </a:cubicBezTo>
                    <a:cubicBezTo>
                      <a:pt x="3017" y="3002"/>
                      <a:pt x="4707" y="1297"/>
                      <a:pt x="6819" y="1297"/>
                    </a:cubicBezTo>
                    <a:close/>
                    <a:moveTo>
                      <a:pt x="6819" y="0"/>
                    </a:moveTo>
                    <a:cubicBezTo>
                      <a:pt x="2278" y="0"/>
                      <a:pt x="1" y="5491"/>
                      <a:pt x="3213" y="8689"/>
                    </a:cubicBezTo>
                    <a:cubicBezTo>
                      <a:pt x="4677" y="10152"/>
                      <a:pt x="6864" y="10589"/>
                      <a:pt x="8764" y="9790"/>
                    </a:cubicBezTo>
                    <a:cubicBezTo>
                      <a:pt x="10665" y="9005"/>
                      <a:pt x="11902" y="7150"/>
                      <a:pt x="11902" y="5099"/>
                    </a:cubicBezTo>
                    <a:cubicBezTo>
                      <a:pt x="11902" y="2278"/>
                      <a:pt x="9624" y="0"/>
                      <a:pt x="681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71" name="Google Shape;71;p3"/>
          <p:cNvGrpSpPr/>
          <p:nvPr/>
        </p:nvGrpSpPr>
        <p:grpSpPr>
          <a:xfrm>
            <a:off x="8202086" y="5180589"/>
            <a:ext cx="3246984" cy="3246982"/>
            <a:chOff x="1718025" y="-429812"/>
            <a:chExt cx="1692900" cy="1692900"/>
          </a:xfrm>
        </p:grpSpPr>
        <p:sp>
          <p:nvSpPr>
            <p:cNvPr id="72" name="Google Shape;72;p3"/>
            <p:cNvSpPr/>
            <p:nvPr/>
          </p:nvSpPr>
          <p:spPr>
            <a:xfrm>
              <a:off x="1718025" y="-429812"/>
              <a:ext cx="1692900" cy="1692900"/>
            </a:xfrm>
            <a:prstGeom prst="ellipse">
              <a:avLst/>
            </a:prstGeom>
            <a:solidFill>
              <a:srgbClr val="D9A3F3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73" name="Google Shape;73;p3"/>
            <p:cNvGrpSpPr/>
            <p:nvPr/>
          </p:nvGrpSpPr>
          <p:grpSpPr>
            <a:xfrm>
              <a:off x="1827290" y="-325449"/>
              <a:ext cx="1474349" cy="1484179"/>
              <a:chOff x="-529750" y="2597875"/>
              <a:chExt cx="1191008" cy="1198949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-529750" y="2597875"/>
                <a:ext cx="1167272" cy="1198949"/>
              </a:xfrm>
              <a:custGeom>
                <a:avLst/>
                <a:gdLst/>
                <a:ahLst/>
                <a:cxnLst/>
                <a:rect l="l" t="t" r="r" b="b"/>
                <a:pathLst>
                  <a:path w="22220" h="22823" extrusionOk="0">
                    <a:moveTo>
                      <a:pt x="11540" y="22219"/>
                    </a:moveTo>
                    <a:cubicBezTo>
                      <a:pt x="7211" y="22219"/>
                      <a:pt x="3319" y="19609"/>
                      <a:pt x="1660" y="15612"/>
                    </a:cubicBezTo>
                    <a:cubicBezTo>
                      <a:pt x="0" y="11630"/>
                      <a:pt x="921" y="7029"/>
                      <a:pt x="3967" y="3967"/>
                    </a:cubicBezTo>
                    <a:cubicBezTo>
                      <a:pt x="7030" y="905"/>
                      <a:pt x="11630" y="0"/>
                      <a:pt x="15627" y="1644"/>
                    </a:cubicBezTo>
                    <a:cubicBezTo>
                      <a:pt x="19625" y="3304"/>
                      <a:pt x="22219" y="7210"/>
                      <a:pt x="22219" y="11524"/>
                    </a:cubicBezTo>
                    <a:cubicBezTo>
                      <a:pt x="22219" y="17422"/>
                      <a:pt x="17437" y="22219"/>
                      <a:pt x="11540" y="22219"/>
                    </a:cubicBezTo>
                    <a:close/>
                    <a:moveTo>
                      <a:pt x="11540" y="1056"/>
                    </a:moveTo>
                    <a:cubicBezTo>
                      <a:pt x="7301" y="1056"/>
                      <a:pt x="3485" y="3605"/>
                      <a:pt x="1871" y="7527"/>
                    </a:cubicBezTo>
                    <a:cubicBezTo>
                      <a:pt x="242" y="11434"/>
                      <a:pt x="1147" y="15929"/>
                      <a:pt x="4133" y="18931"/>
                    </a:cubicBezTo>
                    <a:cubicBezTo>
                      <a:pt x="7120" y="21917"/>
                      <a:pt x="11630" y="22822"/>
                      <a:pt x="15537" y="21193"/>
                    </a:cubicBezTo>
                    <a:cubicBezTo>
                      <a:pt x="19444" y="19579"/>
                      <a:pt x="22008" y="15763"/>
                      <a:pt x="22008" y="11524"/>
                    </a:cubicBezTo>
                    <a:cubicBezTo>
                      <a:pt x="21993" y="5747"/>
                      <a:pt x="17317" y="1071"/>
                      <a:pt x="11540" y="10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-418803" y="2708769"/>
                <a:ext cx="990553" cy="989765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41" extrusionOk="0">
                    <a:moveTo>
                      <a:pt x="9428" y="18841"/>
                    </a:moveTo>
                    <a:cubicBezTo>
                      <a:pt x="4209" y="18841"/>
                      <a:pt x="0" y="14617"/>
                      <a:pt x="0" y="9413"/>
                    </a:cubicBezTo>
                    <a:cubicBezTo>
                      <a:pt x="0" y="9082"/>
                      <a:pt x="15" y="8765"/>
                      <a:pt x="45" y="8433"/>
                    </a:cubicBezTo>
                    <a:cubicBezTo>
                      <a:pt x="558" y="3636"/>
                      <a:pt x="4601" y="1"/>
                      <a:pt x="9428" y="1"/>
                    </a:cubicBezTo>
                    <a:cubicBezTo>
                      <a:pt x="14239" y="1"/>
                      <a:pt x="18282" y="3636"/>
                      <a:pt x="18795" y="8433"/>
                    </a:cubicBezTo>
                    <a:lnTo>
                      <a:pt x="18795" y="8433"/>
                    </a:lnTo>
                    <a:cubicBezTo>
                      <a:pt x="18825" y="8765"/>
                      <a:pt x="18855" y="9082"/>
                      <a:pt x="18855" y="9413"/>
                    </a:cubicBezTo>
                    <a:cubicBezTo>
                      <a:pt x="18855" y="14617"/>
                      <a:pt x="14632" y="18841"/>
                      <a:pt x="9428" y="18841"/>
                    </a:cubicBezTo>
                    <a:close/>
                    <a:moveTo>
                      <a:pt x="9428" y="152"/>
                    </a:moveTo>
                    <a:cubicBezTo>
                      <a:pt x="4676" y="137"/>
                      <a:pt x="694" y="3727"/>
                      <a:pt x="211" y="8448"/>
                    </a:cubicBezTo>
                    <a:cubicBezTo>
                      <a:pt x="181" y="8780"/>
                      <a:pt x="166" y="9097"/>
                      <a:pt x="166" y="9428"/>
                    </a:cubicBezTo>
                    <a:cubicBezTo>
                      <a:pt x="91" y="14587"/>
                      <a:pt x="4254" y="18811"/>
                      <a:pt x="9428" y="18811"/>
                    </a:cubicBezTo>
                    <a:cubicBezTo>
                      <a:pt x="14586" y="18811"/>
                      <a:pt x="18749" y="14587"/>
                      <a:pt x="18674" y="9428"/>
                    </a:cubicBezTo>
                    <a:cubicBezTo>
                      <a:pt x="18674" y="9097"/>
                      <a:pt x="18659" y="8780"/>
                      <a:pt x="18629" y="8448"/>
                    </a:cubicBezTo>
                    <a:lnTo>
                      <a:pt x="18629" y="8448"/>
                    </a:lnTo>
                    <a:cubicBezTo>
                      <a:pt x="18146" y="3727"/>
                      <a:pt x="14164" y="137"/>
                      <a:pt x="9428" y="152"/>
                    </a:cubicBezTo>
                    <a:close/>
                    <a:moveTo>
                      <a:pt x="9428" y="16895"/>
                    </a:moveTo>
                    <a:cubicBezTo>
                      <a:pt x="8372" y="16895"/>
                      <a:pt x="7331" y="16684"/>
                      <a:pt x="6381" y="16261"/>
                    </a:cubicBezTo>
                    <a:cubicBezTo>
                      <a:pt x="5415" y="15824"/>
                      <a:pt x="4556" y="15206"/>
                      <a:pt x="3862" y="14421"/>
                    </a:cubicBezTo>
                    <a:cubicBezTo>
                      <a:pt x="2625" y="13049"/>
                      <a:pt x="1946" y="11269"/>
                      <a:pt x="1946" y="9413"/>
                    </a:cubicBezTo>
                    <a:cubicBezTo>
                      <a:pt x="1946" y="9157"/>
                      <a:pt x="1961" y="8901"/>
                      <a:pt x="1991" y="8629"/>
                    </a:cubicBezTo>
                    <a:cubicBezTo>
                      <a:pt x="2202" y="6517"/>
                      <a:pt x="3319" y="4602"/>
                      <a:pt x="5038" y="3350"/>
                    </a:cubicBezTo>
                    <a:cubicBezTo>
                      <a:pt x="5883" y="2731"/>
                      <a:pt x="6848" y="2309"/>
                      <a:pt x="7874" y="2083"/>
                    </a:cubicBezTo>
                    <a:cubicBezTo>
                      <a:pt x="8900" y="1871"/>
                      <a:pt x="9956" y="1871"/>
                      <a:pt x="10981" y="2083"/>
                    </a:cubicBezTo>
                    <a:cubicBezTo>
                      <a:pt x="12007" y="2309"/>
                      <a:pt x="12987" y="2746"/>
                      <a:pt x="13832" y="3365"/>
                    </a:cubicBezTo>
                    <a:cubicBezTo>
                      <a:pt x="15537" y="4602"/>
                      <a:pt x="16653" y="6532"/>
                      <a:pt x="16864" y="8644"/>
                    </a:cubicBezTo>
                    <a:cubicBezTo>
                      <a:pt x="16894" y="8901"/>
                      <a:pt x="16909" y="9172"/>
                      <a:pt x="16909" y="9428"/>
                    </a:cubicBezTo>
                    <a:cubicBezTo>
                      <a:pt x="16909" y="10213"/>
                      <a:pt x="16789" y="10982"/>
                      <a:pt x="16547" y="11736"/>
                    </a:cubicBezTo>
                    <a:cubicBezTo>
                      <a:pt x="16215" y="12732"/>
                      <a:pt x="15687" y="13652"/>
                      <a:pt x="14979" y="14421"/>
                    </a:cubicBezTo>
                    <a:cubicBezTo>
                      <a:pt x="14285" y="15206"/>
                      <a:pt x="13425" y="15824"/>
                      <a:pt x="12475" y="16261"/>
                    </a:cubicBezTo>
                    <a:cubicBezTo>
                      <a:pt x="11509" y="16684"/>
                      <a:pt x="10468" y="16895"/>
                      <a:pt x="9428" y="16895"/>
                    </a:cubicBezTo>
                    <a:close/>
                    <a:moveTo>
                      <a:pt x="9428" y="2098"/>
                    </a:moveTo>
                    <a:cubicBezTo>
                      <a:pt x="8915" y="2098"/>
                      <a:pt x="8402" y="2158"/>
                      <a:pt x="7904" y="2264"/>
                    </a:cubicBezTo>
                    <a:cubicBezTo>
                      <a:pt x="6894" y="2460"/>
                      <a:pt x="5943" y="2882"/>
                      <a:pt x="5114" y="3500"/>
                    </a:cubicBezTo>
                    <a:cubicBezTo>
                      <a:pt x="3439" y="4707"/>
                      <a:pt x="2353" y="6593"/>
                      <a:pt x="2142" y="8659"/>
                    </a:cubicBezTo>
                    <a:cubicBezTo>
                      <a:pt x="2112" y="8916"/>
                      <a:pt x="2097" y="9172"/>
                      <a:pt x="2097" y="9413"/>
                    </a:cubicBezTo>
                    <a:cubicBezTo>
                      <a:pt x="2097" y="11223"/>
                      <a:pt x="2761" y="12973"/>
                      <a:pt x="3982" y="14316"/>
                    </a:cubicBezTo>
                    <a:cubicBezTo>
                      <a:pt x="4676" y="15085"/>
                      <a:pt x="5506" y="15688"/>
                      <a:pt x="6441" y="16111"/>
                    </a:cubicBezTo>
                    <a:cubicBezTo>
                      <a:pt x="8342" y="16955"/>
                      <a:pt x="10499" y="16955"/>
                      <a:pt x="12399" y="16111"/>
                    </a:cubicBezTo>
                    <a:cubicBezTo>
                      <a:pt x="13334" y="15688"/>
                      <a:pt x="14179" y="15085"/>
                      <a:pt x="14858" y="14316"/>
                    </a:cubicBezTo>
                    <a:cubicBezTo>
                      <a:pt x="15552" y="13561"/>
                      <a:pt x="16065" y="12656"/>
                      <a:pt x="16381" y="11676"/>
                    </a:cubicBezTo>
                    <a:lnTo>
                      <a:pt x="16381" y="11676"/>
                    </a:lnTo>
                    <a:cubicBezTo>
                      <a:pt x="16623" y="10952"/>
                      <a:pt x="16743" y="10183"/>
                      <a:pt x="16743" y="9413"/>
                    </a:cubicBezTo>
                    <a:cubicBezTo>
                      <a:pt x="16743" y="9157"/>
                      <a:pt x="16728" y="8901"/>
                      <a:pt x="16698" y="8659"/>
                    </a:cubicBezTo>
                    <a:cubicBezTo>
                      <a:pt x="16592" y="7633"/>
                      <a:pt x="16276" y="6638"/>
                      <a:pt x="15763" y="5763"/>
                    </a:cubicBezTo>
                    <a:cubicBezTo>
                      <a:pt x="15250" y="4873"/>
                      <a:pt x="14556" y="4104"/>
                      <a:pt x="13727" y="3500"/>
                    </a:cubicBezTo>
                    <a:cubicBezTo>
                      <a:pt x="12475" y="2580"/>
                      <a:pt x="10966" y="2098"/>
                      <a:pt x="9413" y="20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1686" y="3592295"/>
                <a:ext cx="8773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7" extrusionOk="0">
                    <a:moveTo>
                      <a:pt x="0" y="1"/>
                    </a:moveTo>
                    <a:lnTo>
                      <a:pt x="166" y="1"/>
                    </a:lnTo>
                    <a:lnTo>
                      <a:pt x="166" y="1946"/>
                    </a:lnTo>
                    <a:lnTo>
                      <a:pt x="0" y="1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30122" y="3557414"/>
                <a:ext cx="49223" cy="9597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827" extrusionOk="0">
                    <a:moveTo>
                      <a:pt x="1" y="61"/>
                    </a:moveTo>
                    <a:lnTo>
                      <a:pt x="152" y="1"/>
                    </a:lnTo>
                    <a:lnTo>
                      <a:pt x="936" y="1766"/>
                    </a:lnTo>
                    <a:lnTo>
                      <a:pt x="785" y="18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62449" y="3460756"/>
                <a:ext cx="80900" cy="74544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419" extrusionOk="0">
                    <a:moveTo>
                      <a:pt x="1" y="121"/>
                    </a:moveTo>
                    <a:lnTo>
                      <a:pt x="107" y="1"/>
                    </a:lnTo>
                    <a:lnTo>
                      <a:pt x="1539" y="1298"/>
                    </a:lnTo>
                    <a:lnTo>
                      <a:pt x="1434" y="14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444872" y="3318922"/>
                <a:ext cx="99129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770" extrusionOk="0">
                    <a:moveTo>
                      <a:pt x="1" y="167"/>
                    </a:moveTo>
                    <a:lnTo>
                      <a:pt x="46" y="1"/>
                    </a:lnTo>
                    <a:lnTo>
                      <a:pt x="1886" y="604"/>
                    </a:lnTo>
                    <a:lnTo>
                      <a:pt x="1841" y="7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462312" y="3147774"/>
                <a:ext cx="102281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" extrusionOk="0">
                    <a:moveTo>
                      <a:pt x="16" y="363"/>
                    </a:moveTo>
                    <a:lnTo>
                      <a:pt x="1" y="197"/>
                    </a:lnTo>
                    <a:lnTo>
                      <a:pt x="1931" y="1"/>
                    </a:lnTo>
                    <a:lnTo>
                      <a:pt x="1946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10831" y="2954458"/>
                <a:ext cx="92720" cy="57891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102" extrusionOk="0">
                    <a:moveTo>
                      <a:pt x="0" y="965"/>
                    </a:moveTo>
                    <a:lnTo>
                      <a:pt x="1674" y="0"/>
                    </a:lnTo>
                    <a:lnTo>
                      <a:pt x="1765" y="136"/>
                    </a:lnTo>
                    <a:lnTo>
                      <a:pt x="91" y="11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01460" y="2803903"/>
                <a:ext cx="66611" cy="8799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75" extrusionOk="0">
                    <a:moveTo>
                      <a:pt x="0" y="1569"/>
                    </a:moveTo>
                    <a:lnTo>
                      <a:pt x="1132" y="0"/>
                    </a:lnTo>
                    <a:lnTo>
                      <a:pt x="1268" y="106"/>
                    </a:lnTo>
                    <a:lnTo>
                      <a:pt x="136" y="16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52480" y="2722269"/>
                <a:ext cx="30154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947" extrusionOk="0">
                    <a:moveTo>
                      <a:pt x="1" y="1901"/>
                    </a:moveTo>
                    <a:lnTo>
                      <a:pt x="408" y="0"/>
                    </a:lnTo>
                    <a:lnTo>
                      <a:pt x="574" y="46"/>
                    </a:lnTo>
                    <a:lnTo>
                      <a:pt x="167" y="1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30541" y="2723057"/>
                <a:ext cx="30154" cy="10149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932" extrusionOk="0">
                    <a:moveTo>
                      <a:pt x="0" y="31"/>
                    </a:moveTo>
                    <a:lnTo>
                      <a:pt x="166" y="1"/>
                    </a:lnTo>
                    <a:lnTo>
                      <a:pt x="573" y="1886"/>
                    </a:lnTo>
                    <a:lnTo>
                      <a:pt x="408" y="19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-215978" y="2803903"/>
                <a:ext cx="67399" cy="87204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660" extrusionOk="0">
                    <a:moveTo>
                      <a:pt x="1" y="91"/>
                    </a:moveTo>
                    <a:lnTo>
                      <a:pt x="136" y="0"/>
                    </a:lnTo>
                    <a:lnTo>
                      <a:pt x="1283" y="1569"/>
                    </a:lnTo>
                    <a:lnTo>
                      <a:pt x="1147" y="16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-350669" y="2954458"/>
                <a:ext cx="91984" cy="58679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117" extrusionOk="0">
                    <a:moveTo>
                      <a:pt x="1675" y="1116"/>
                    </a:moveTo>
                    <a:lnTo>
                      <a:pt x="0" y="136"/>
                    </a:lnTo>
                    <a:lnTo>
                      <a:pt x="76" y="0"/>
                    </a:lnTo>
                    <a:lnTo>
                      <a:pt x="1750" y="9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-412499" y="3147774"/>
                <a:ext cx="102281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" extrusionOk="0">
                    <a:moveTo>
                      <a:pt x="1932" y="363"/>
                    </a:moveTo>
                    <a:lnTo>
                      <a:pt x="1" y="166"/>
                    </a:lnTo>
                    <a:lnTo>
                      <a:pt x="16" y="1"/>
                    </a:lnTo>
                    <a:lnTo>
                      <a:pt x="1947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391854" y="3319709"/>
                <a:ext cx="99076" cy="39662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755" extrusionOk="0">
                    <a:moveTo>
                      <a:pt x="0" y="589"/>
                    </a:moveTo>
                    <a:lnTo>
                      <a:pt x="1840" y="1"/>
                    </a:lnTo>
                    <a:lnTo>
                      <a:pt x="1886" y="152"/>
                    </a:lnTo>
                    <a:lnTo>
                      <a:pt x="45" y="7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291256" y="3460756"/>
                <a:ext cx="81688" cy="74544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419" extrusionOk="0">
                    <a:moveTo>
                      <a:pt x="1" y="1298"/>
                    </a:moveTo>
                    <a:lnTo>
                      <a:pt x="1434" y="1"/>
                    </a:lnTo>
                    <a:lnTo>
                      <a:pt x="1554" y="121"/>
                    </a:lnTo>
                    <a:lnTo>
                      <a:pt x="106" y="14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-127199" y="3556626"/>
                <a:ext cx="49170" cy="9676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842" extrusionOk="0">
                    <a:moveTo>
                      <a:pt x="0" y="1766"/>
                    </a:moveTo>
                    <a:lnTo>
                      <a:pt x="784" y="1"/>
                    </a:lnTo>
                    <a:lnTo>
                      <a:pt x="935" y="76"/>
                    </a:lnTo>
                    <a:lnTo>
                      <a:pt x="151" y="18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-191393" y="2935442"/>
                <a:ext cx="535674" cy="535674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10197" extrusionOk="0">
                    <a:moveTo>
                      <a:pt x="5099" y="0"/>
                    </a:moveTo>
                    <a:lnTo>
                      <a:pt x="4978" y="0"/>
                    </a:lnTo>
                    <a:lnTo>
                      <a:pt x="5008" y="1177"/>
                    </a:lnTo>
                    <a:lnTo>
                      <a:pt x="5099" y="1177"/>
                    </a:lnTo>
                    <a:lnTo>
                      <a:pt x="5099" y="0"/>
                    </a:lnTo>
                    <a:close/>
                    <a:moveTo>
                      <a:pt x="4767" y="15"/>
                    </a:moveTo>
                    <a:lnTo>
                      <a:pt x="4706" y="15"/>
                    </a:lnTo>
                    <a:lnTo>
                      <a:pt x="4691" y="15"/>
                    </a:lnTo>
                    <a:lnTo>
                      <a:pt x="4631" y="15"/>
                    </a:lnTo>
                    <a:lnTo>
                      <a:pt x="4737" y="1192"/>
                    </a:lnTo>
                    <a:lnTo>
                      <a:pt x="4827" y="1192"/>
                    </a:lnTo>
                    <a:lnTo>
                      <a:pt x="4767" y="15"/>
                    </a:lnTo>
                    <a:close/>
                    <a:moveTo>
                      <a:pt x="4420" y="45"/>
                    </a:moveTo>
                    <a:lnTo>
                      <a:pt x="4344" y="60"/>
                    </a:lnTo>
                    <a:lnTo>
                      <a:pt x="4329" y="60"/>
                    </a:lnTo>
                    <a:lnTo>
                      <a:pt x="4299" y="60"/>
                    </a:lnTo>
                    <a:lnTo>
                      <a:pt x="4480" y="1222"/>
                    </a:lnTo>
                    <a:lnTo>
                      <a:pt x="4586" y="1207"/>
                    </a:lnTo>
                    <a:lnTo>
                      <a:pt x="4435" y="45"/>
                    </a:lnTo>
                    <a:close/>
                    <a:moveTo>
                      <a:pt x="4103" y="106"/>
                    </a:moveTo>
                    <a:lnTo>
                      <a:pt x="4058" y="106"/>
                    </a:lnTo>
                    <a:lnTo>
                      <a:pt x="4043" y="106"/>
                    </a:lnTo>
                    <a:lnTo>
                      <a:pt x="3967" y="121"/>
                    </a:lnTo>
                    <a:lnTo>
                      <a:pt x="4224" y="1267"/>
                    </a:lnTo>
                    <a:lnTo>
                      <a:pt x="4329" y="1252"/>
                    </a:lnTo>
                    <a:lnTo>
                      <a:pt x="4088" y="91"/>
                    </a:lnTo>
                    <a:close/>
                    <a:moveTo>
                      <a:pt x="3771" y="181"/>
                    </a:moveTo>
                    <a:lnTo>
                      <a:pt x="3696" y="196"/>
                    </a:lnTo>
                    <a:lnTo>
                      <a:pt x="3696" y="196"/>
                    </a:lnTo>
                    <a:lnTo>
                      <a:pt x="3651" y="211"/>
                    </a:lnTo>
                    <a:lnTo>
                      <a:pt x="3982" y="1342"/>
                    </a:lnTo>
                    <a:lnTo>
                      <a:pt x="4073" y="1312"/>
                    </a:lnTo>
                    <a:lnTo>
                      <a:pt x="3771" y="181"/>
                    </a:lnTo>
                    <a:close/>
                    <a:moveTo>
                      <a:pt x="3454" y="272"/>
                    </a:moveTo>
                    <a:lnTo>
                      <a:pt x="3319" y="317"/>
                    </a:lnTo>
                    <a:lnTo>
                      <a:pt x="3741" y="1418"/>
                    </a:lnTo>
                    <a:lnTo>
                      <a:pt x="3832" y="1388"/>
                    </a:lnTo>
                    <a:lnTo>
                      <a:pt x="3454" y="272"/>
                    </a:lnTo>
                    <a:close/>
                    <a:moveTo>
                      <a:pt x="3138" y="392"/>
                    </a:moveTo>
                    <a:lnTo>
                      <a:pt x="3123" y="392"/>
                    </a:lnTo>
                    <a:lnTo>
                      <a:pt x="3108" y="392"/>
                    </a:lnTo>
                    <a:lnTo>
                      <a:pt x="3092" y="392"/>
                    </a:lnTo>
                    <a:lnTo>
                      <a:pt x="3077" y="392"/>
                    </a:lnTo>
                    <a:lnTo>
                      <a:pt x="3017" y="407"/>
                    </a:lnTo>
                    <a:lnTo>
                      <a:pt x="3500" y="1493"/>
                    </a:lnTo>
                    <a:lnTo>
                      <a:pt x="3590" y="1448"/>
                    </a:lnTo>
                    <a:lnTo>
                      <a:pt x="3138" y="362"/>
                    </a:lnTo>
                    <a:close/>
                    <a:moveTo>
                      <a:pt x="2836" y="528"/>
                    </a:moveTo>
                    <a:lnTo>
                      <a:pt x="2806" y="543"/>
                    </a:lnTo>
                    <a:lnTo>
                      <a:pt x="2761" y="543"/>
                    </a:lnTo>
                    <a:lnTo>
                      <a:pt x="2715" y="573"/>
                    </a:lnTo>
                    <a:lnTo>
                      <a:pt x="3273" y="1614"/>
                    </a:lnTo>
                    <a:lnTo>
                      <a:pt x="3364" y="1569"/>
                    </a:lnTo>
                    <a:lnTo>
                      <a:pt x="2836" y="513"/>
                    </a:lnTo>
                    <a:close/>
                    <a:moveTo>
                      <a:pt x="2534" y="694"/>
                    </a:moveTo>
                    <a:lnTo>
                      <a:pt x="2459" y="739"/>
                    </a:lnTo>
                    <a:lnTo>
                      <a:pt x="2429" y="739"/>
                    </a:lnTo>
                    <a:lnTo>
                      <a:pt x="2429" y="739"/>
                    </a:lnTo>
                    <a:lnTo>
                      <a:pt x="3047" y="1750"/>
                    </a:lnTo>
                    <a:lnTo>
                      <a:pt x="3138" y="1689"/>
                    </a:lnTo>
                    <a:lnTo>
                      <a:pt x="2549" y="664"/>
                    </a:lnTo>
                    <a:close/>
                    <a:moveTo>
                      <a:pt x="2248" y="860"/>
                    </a:moveTo>
                    <a:lnTo>
                      <a:pt x="2172" y="920"/>
                    </a:lnTo>
                    <a:lnTo>
                      <a:pt x="2142" y="920"/>
                    </a:lnTo>
                    <a:lnTo>
                      <a:pt x="2821" y="1885"/>
                    </a:lnTo>
                    <a:lnTo>
                      <a:pt x="2911" y="1825"/>
                    </a:lnTo>
                    <a:lnTo>
                      <a:pt x="2248" y="845"/>
                    </a:lnTo>
                    <a:close/>
                    <a:moveTo>
                      <a:pt x="1976" y="1056"/>
                    </a:moveTo>
                    <a:lnTo>
                      <a:pt x="1976" y="1071"/>
                    </a:lnTo>
                    <a:lnTo>
                      <a:pt x="1886" y="1131"/>
                    </a:lnTo>
                    <a:lnTo>
                      <a:pt x="2625" y="2051"/>
                    </a:lnTo>
                    <a:lnTo>
                      <a:pt x="2700" y="1991"/>
                    </a:lnTo>
                    <a:lnTo>
                      <a:pt x="1976" y="1041"/>
                    </a:lnTo>
                    <a:close/>
                    <a:moveTo>
                      <a:pt x="1720" y="1267"/>
                    </a:moveTo>
                    <a:lnTo>
                      <a:pt x="1629" y="1342"/>
                    </a:lnTo>
                    <a:lnTo>
                      <a:pt x="1629" y="1342"/>
                    </a:lnTo>
                    <a:lnTo>
                      <a:pt x="1629" y="1342"/>
                    </a:lnTo>
                    <a:lnTo>
                      <a:pt x="1629" y="1342"/>
                    </a:lnTo>
                    <a:lnTo>
                      <a:pt x="2429" y="2217"/>
                    </a:lnTo>
                    <a:lnTo>
                      <a:pt x="2504" y="2142"/>
                    </a:lnTo>
                    <a:lnTo>
                      <a:pt x="1735" y="1267"/>
                    </a:lnTo>
                    <a:close/>
                    <a:moveTo>
                      <a:pt x="1478" y="1493"/>
                    </a:moveTo>
                    <a:lnTo>
                      <a:pt x="1448" y="1523"/>
                    </a:lnTo>
                    <a:lnTo>
                      <a:pt x="1448" y="1523"/>
                    </a:lnTo>
                    <a:lnTo>
                      <a:pt x="1448" y="1523"/>
                    </a:lnTo>
                    <a:lnTo>
                      <a:pt x="1433" y="1523"/>
                    </a:lnTo>
                    <a:lnTo>
                      <a:pt x="1418" y="1539"/>
                    </a:lnTo>
                    <a:lnTo>
                      <a:pt x="1403" y="1539"/>
                    </a:lnTo>
                    <a:lnTo>
                      <a:pt x="1403" y="1539"/>
                    </a:lnTo>
                    <a:lnTo>
                      <a:pt x="2263" y="2353"/>
                    </a:lnTo>
                    <a:lnTo>
                      <a:pt x="2323" y="2278"/>
                    </a:lnTo>
                    <a:lnTo>
                      <a:pt x="1494" y="1448"/>
                    </a:lnTo>
                    <a:close/>
                    <a:moveTo>
                      <a:pt x="1252" y="1735"/>
                    </a:moveTo>
                    <a:lnTo>
                      <a:pt x="1162" y="1840"/>
                    </a:lnTo>
                    <a:lnTo>
                      <a:pt x="2082" y="2594"/>
                    </a:lnTo>
                    <a:lnTo>
                      <a:pt x="2142" y="2519"/>
                    </a:lnTo>
                    <a:close/>
                    <a:moveTo>
                      <a:pt x="1041" y="1991"/>
                    </a:moveTo>
                    <a:lnTo>
                      <a:pt x="996" y="2051"/>
                    </a:lnTo>
                    <a:lnTo>
                      <a:pt x="996" y="2051"/>
                    </a:lnTo>
                    <a:lnTo>
                      <a:pt x="981" y="2082"/>
                    </a:lnTo>
                    <a:lnTo>
                      <a:pt x="981" y="2082"/>
                    </a:lnTo>
                    <a:lnTo>
                      <a:pt x="1931" y="2775"/>
                    </a:lnTo>
                    <a:cubicBezTo>
                      <a:pt x="1946" y="2745"/>
                      <a:pt x="1976" y="2730"/>
                      <a:pt x="1991" y="2700"/>
                    </a:cubicBezTo>
                    <a:lnTo>
                      <a:pt x="1056" y="1976"/>
                    </a:lnTo>
                    <a:close/>
                    <a:moveTo>
                      <a:pt x="845" y="2263"/>
                    </a:move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00" y="2353"/>
                    </a:lnTo>
                    <a:lnTo>
                      <a:pt x="1795" y="2987"/>
                    </a:lnTo>
                    <a:lnTo>
                      <a:pt x="1856" y="2896"/>
                    </a:lnTo>
                    <a:lnTo>
                      <a:pt x="875" y="2248"/>
                    </a:lnTo>
                    <a:close/>
                    <a:moveTo>
                      <a:pt x="679" y="2549"/>
                    </a:move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19" y="2655"/>
                    </a:lnTo>
                    <a:lnTo>
                      <a:pt x="1659" y="3213"/>
                    </a:lnTo>
                    <a:lnTo>
                      <a:pt x="1705" y="3137"/>
                    </a:lnTo>
                    <a:lnTo>
                      <a:pt x="679" y="2534"/>
                    </a:lnTo>
                    <a:close/>
                    <a:moveTo>
                      <a:pt x="513" y="2851"/>
                    </a:moveTo>
                    <a:cubicBezTo>
                      <a:pt x="513" y="2866"/>
                      <a:pt x="498" y="2896"/>
                      <a:pt x="483" y="2926"/>
                    </a:cubicBez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68" y="2956"/>
                    </a:lnTo>
                    <a:lnTo>
                      <a:pt x="1539" y="3439"/>
                    </a:lnTo>
                    <a:cubicBezTo>
                      <a:pt x="1554" y="3409"/>
                      <a:pt x="1569" y="3379"/>
                      <a:pt x="1584" y="3349"/>
                    </a:cubicBezTo>
                    <a:lnTo>
                      <a:pt x="528" y="2836"/>
                    </a:lnTo>
                    <a:close/>
                    <a:moveTo>
                      <a:pt x="377" y="3153"/>
                    </a:moveTo>
                    <a:cubicBezTo>
                      <a:pt x="377" y="3168"/>
                      <a:pt x="362" y="3198"/>
                      <a:pt x="362" y="3213"/>
                    </a:cubicBez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47" y="3243"/>
                    </a:lnTo>
                    <a:lnTo>
                      <a:pt x="1448" y="3665"/>
                    </a:lnTo>
                    <a:cubicBezTo>
                      <a:pt x="1463" y="3620"/>
                      <a:pt x="1478" y="3590"/>
                      <a:pt x="1494" y="3560"/>
                    </a:cubicBezTo>
                    <a:lnTo>
                      <a:pt x="392" y="3122"/>
                    </a:lnTo>
                    <a:close/>
                    <a:moveTo>
                      <a:pt x="257" y="3469"/>
                    </a:move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cubicBezTo>
                      <a:pt x="257" y="3499"/>
                      <a:pt x="242" y="3515"/>
                      <a:pt x="242" y="3530"/>
                    </a:cubicBezTo>
                    <a:lnTo>
                      <a:pt x="1373" y="3877"/>
                    </a:lnTo>
                    <a:cubicBezTo>
                      <a:pt x="1388" y="3846"/>
                      <a:pt x="1403" y="3816"/>
                      <a:pt x="1403" y="3771"/>
                    </a:cubicBezTo>
                    <a:lnTo>
                      <a:pt x="287" y="3394"/>
                    </a:lnTo>
                    <a:close/>
                    <a:moveTo>
                      <a:pt x="166" y="3786"/>
                    </a:move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cubicBezTo>
                      <a:pt x="166" y="3831"/>
                      <a:pt x="151" y="3846"/>
                      <a:pt x="151" y="3877"/>
                    </a:cubicBezTo>
                    <a:lnTo>
                      <a:pt x="151" y="3877"/>
                    </a:lnTo>
                    <a:lnTo>
                      <a:pt x="151" y="3877"/>
                    </a:lnTo>
                    <a:lnTo>
                      <a:pt x="1297" y="4148"/>
                    </a:lnTo>
                    <a:cubicBezTo>
                      <a:pt x="1313" y="4103"/>
                      <a:pt x="1313" y="4073"/>
                      <a:pt x="1328" y="4043"/>
                    </a:cubicBezTo>
                    <a:lnTo>
                      <a:pt x="181" y="3741"/>
                    </a:lnTo>
                    <a:close/>
                    <a:moveTo>
                      <a:pt x="91" y="4118"/>
                    </a:moveTo>
                    <a:lnTo>
                      <a:pt x="91" y="411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63"/>
                    </a:lnTo>
                    <a:lnTo>
                      <a:pt x="1252" y="4359"/>
                    </a:lnTo>
                    <a:cubicBezTo>
                      <a:pt x="1252" y="4329"/>
                      <a:pt x="1267" y="4284"/>
                      <a:pt x="1282" y="4254"/>
                    </a:cubicBezTo>
                    <a:lnTo>
                      <a:pt x="121" y="4027"/>
                    </a:lnTo>
                    <a:close/>
                    <a:moveTo>
                      <a:pt x="46" y="4435"/>
                    </a:moveTo>
                    <a:cubicBezTo>
                      <a:pt x="46" y="4480"/>
                      <a:pt x="30" y="4525"/>
                      <a:pt x="30" y="4570"/>
                    </a:cubicBezTo>
                    <a:lnTo>
                      <a:pt x="30" y="4570"/>
                    </a:lnTo>
                    <a:lnTo>
                      <a:pt x="30" y="4570"/>
                    </a:lnTo>
                    <a:lnTo>
                      <a:pt x="1207" y="4691"/>
                    </a:lnTo>
                    <a:lnTo>
                      <a:pt x="1207" y="4586"/>
                    </a:lnTo>
                    <a:lnTo>
                      <a:pt x="46" y="4435"/>
                    </a:lnTo>
                    <a:close/>
                    <a:moveTo>
                      <a:pt x="15" y="4782"/>
                    </a:move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87"/>
                    </a:lnTo>
                    <a:lnTo>
                      <a:pt x="1192" y="4932"/>
                    </a:lnTo>
                    <a:lnTo>
                      <a:pt x="1192" y="4842"/>
                    </a:lnTo>
                    <a:lnTo>
                      <a:pt x="15" y="4767"/>
                    </a:lnTo>
                    <a:close/>
                    <a:moveTo>
                      <a:pt x="1177" y="5098"/>
                    </a:moveTo>
                    <a:lnTo>
                      <a:pt x="0" y="5098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89"/>
                    </a:lnTo>
                    <a:lnTo>
                      <a:pt x="1177" y="5159"/>
                    </a:lnTo>
                    <a:lnTo>
                      <a:pt x="1177" y="5053"/>
                    </a:lnTo>
                    <a:close/>
                    <a:moveTo>
                      <a:pt x="1192" y="5370"/>
                    </a:moveTo>
                    <a:lnTo>
                      <a:pt x="15" y="5445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551"/>
                    </a:lnTo>
                    <a:lnTo>
                      <a:pt x="1192" y="5445"/>
                    </a:lnTo>
                    <a:lnTo>
                      <a:pt x="1192" y="5340"/>
                    </a:lnTo>
                    <a:close/>
                    <a:moveTo>
                      <a:pt x="1207" y="5626"/>
                    </a:move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cubicBezTo>
                      <a:pt x="46" y="5807"/>
                      <a:pt x="46" y="5822"/>
                      <a:pt x="46" y="5853"/>
                    </a:cubicBez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1222" y="5656"/>
                    </a:lnTo>
                    <a:cubicBezTo>
                      <a:pt x="1222" y="5626"/>
                      <a:pt x="1207" y="5596"/>
                      <a:pt x="1207" y="5566"/>
                    </a:cubicBezTo>
                    <a:close/>
                    <a:moveTo>
                      <a:pt x="1252" y="5868"/>
                    </a:moveTo>
                    <a:lnTo>
                      <a:pt x="91" y="6109"/>
                    </a:lnTo>
                    <a:lnTo>
                      <a:pt x="91" y="6124"/>
                    </a:lnTo>
                    <a:lnTo>
                      <a:pt x="91" y="6124"/>
                    </a:lnTo>
                    <a:cubicBezTo>
                      <a:pt x="91" y="6154"/>
                      <a:pt x="121" y="6200"/>
                      <a:pt x="121" y="6230"/>
                    </a:cubicBezTo>
                    <a:lnTo>
                      <a:pt x="1267" y="5973"/>
                    </a:lnTo>
                    <a:cubicBezTo>
                      <a:pt x="1267" y="5928"/>
                      <a:pt x="1252" y="5898"/>
                      <a:pt x="1252" y="5868"/>
                    </a:cubicBezTo>
                    <a:close/>
                    <a:moveTo>
                      <a:pt x="1313" y="6124"/>
                    </a:move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cubicBezTo>
                      <a:pt x="181" y="6456"/>
                      <a:pt x="196" y="6471"/>
                      <a:pt x="211" y="6501"/>
                    </a:cubicBezTo>
                    <a:lnTo>
                      <a:pt x="1343" y="6154"/>
                    </a:lnTo>
                    <a:cubicBezTo>
                      <a:pt x="1328" y="6124"/>
                      <a:pt x="1328" y="6094"/>
                      <a:pt x="1313" y="6064"/>
                    </a:cubicBezTo>
                    <a:close/>
                    <a:moveTo>
                      <a:pt x="1388" y="6365"/>
                    </a:moveTo>
                    <a:lnTo>
                      <a:pt x="272" y="6743"/>
                    </a:lnTo>
                    <a:cubicBezTo>
                      <a:pt x="272" y="6758"/>
                      <a:pt x="272" y="6758"/>
                      <a:pt x="287" y="6773"/>
                    </a:cubicBezTo>
                    <a:lnTo>
                      <a:pt x="287" y="6773"/>
                    </a:lnTo>
                    <a:lnTo>
                      <a:pt x="302" y="6863"/>
                    </a:lnTo>
                    <a:lnTo>
                      <a:pt x="302" y="6863"/>
                    </a:lnTo>
                    <a:lnTo>
                      <a:pt x="302" y="6863"/>
                    </a:lnTo>
                    <a:lnTo>
                      <a:pt x="1418" y="6441"/>
                    </a:lnTo>
                    <a:lnTo>
                      <a:pt x="1388" y="6350"/>
                    </a:lnTo>
                    <a:close/>
                    <a:moveTo>
                      <a:pt x="1478" y="6607"/>
                    </a:moveTo>
                    <a:lnTo>
                      <a:pt x="392" y="7059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cubicBezTo>
                      <a:pt x="423" y="7135"/>
                      <a:pt x="423" y="7150"/>
                      <a:pt x="438" y="7165"/>
                    </a:cubicBezTo>
                    <a:lnTo>
                      <a:pt x="1509" y="6682"/>
                    </a:lnTo>
                    <a:lnTo>
                      <a:pt x="1478" y="6592"/>
                    </a:lnTo>
                    <a:close/>
                    <a:moveTo>
                      <a:pt x="1584" y="6848"/>
                    </a:moveTo>
                    <a:lnTo>
                      <a:pt x="513" y="7376"/>
                    </a:lnTo>
                    <a:cubicBezTo>
                      <a:pt x="543" y="7421"/>
                      <a:pt x="558" y="7451"/>
                      <a:pt x="573" y="7497"/>
                    </a:cubicBezTo>
                    <a:lnTo>
                      <a:pt x="1629" y="6939"/>
                    </a:lnTo>
                    <a:cubicBezTo>
                      <a:pt x="1614" y="6908"/>
                      <a:pt x="1599" y="6878"/>
                      <a:pt x="1584" y="6848"/>
                    </a:cubicBezTo>
                    <a:close/>
                    <a:moveTo>
                      <a:pt x="1705" y="7074"/>
                    </a:moveTo>
                    <a:lnTo>
                      <a:pt x="679" y="7663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39" y="7753"/>
                    </a:lnTo>
                    <a:lnTo>
                      <a:pt x="1735" y="7135"/>
                    </a:lnTo>
                    <a:lnTo>
                      <a:pt x="1690" y="7044"/>
                    </a:lnTo>
                    <a:close/>
                    <a:moveTo>
                      <a:pt x="1840" y="7301"/>
                    </a:moveTo>
                    <a:lnTo>
                      <a:pt x="860" y="7949"/>
                    </a:lnTo>
                    <a:lnTo>
                      <a:pt x="875" y="7994"/>
                    </a:lnTo>
                    <a:lnTo>
                      <a:pt x="875" y="7994"/>
                    </a:lnTo>
                    <a:lnTo>
                      <a:pt x="875" y="7994"/>
                    </a:lnTo>
                    <a:lnTo>
                      <a:pt x="905" y="7994"/>
                    </a:lnTo>
                    <a:lnTo>
                      <a:pt x="905" y="7994"/>
                    </a:lnTo>
                    <a:lnTo>
                      <a:pt x="905" y="7994"/>
                    </a:lnTo>
                    <a:lnTo>
                      <a:pt x="920" y="8025"/>
                    </a:lnTo>
                    <a:lnTo>
                      <a:pt x="1886" y="7346"/>
                    </a:lnTo>
                    <a:lnTo>
                      <a:pt x="1825" y="7255"/>
                    </a:lnTo>
                    <a:close/>
                    <a:moveTo>
                      <a:pt x="1991" y="7497"/>
                    </a:moveTo>
                    <a:lnTo>
                      <a:pt x="1056" y="8221"/>
                    </a:lnTo>
                    <a:lnTo>
                      <a:pt x="1056" y="8221"/>
                    </a:lnTo>
                    <a:lnTo>
                      <a:pt x="1056" y="8221"/>
                    </a:lnTo>
                    <a:lnTo>
                      <a:pt x="1132" y="8311"/>
                    </a:lnTo>
                    <a:lnTo>
                      <a:pt x="2037" y="7557"/>
                    </a:lnTo>
                    <a:lnTo>
                      <a:pt x="1976" y="7482"/>
                    </a:lnTo>
                    <a:close/>
                    <a:moveTo>
                      <a:pt x="2157" y="7693"/>
                    </a:moveTo>
                    <a:lnTo>
                      <a:pt x="1267" y="8477"/>
                    </a:lnTo>
                    <a:lnTo>
                      <a:pt x="1343" y="8568"/>
                    </a:lnTo>
                    <a:lnTo>
                      <a:pt x="1343" y="8568"/>
                    </a:lnTo>
                    <a:lnTo>
                      <a:pt x="1343" y="8568"/>
                    </a:lnTo>
                    <a:lnTo>
                      <a:pt x="2218" y="7768"/>
                    </a:lnTo>
                    <a:lnTo>
                      <a:pt x="2142" y="7693"/>
                    </a:lnTo>
                    <a:close/>
                    <a:moveTo>
                      <a:pt x="2323" y="7889"/>
                    </a:moveTo>
                    <a:lnTo>
                      <a:pt x="1494" y="8719"/>
                    </a:lnTo>
                    <a:lnTo>
                      <a:pt x="1509" y="8719"/>
                    </a:lnTo>
                    <a:lnTo>
                      <a:pt x="1584" y="8794"/>
                    </a:lnTo>
                    <a:lnTo>
                      <a:pt x="2399" y="7934"/>
                    </a:lnTo>
                    <a:lnTo>
                      <a:pt x="2323" y="7874"/>
                    </a:lnTo>
                    <a:close/>
                    <a:moveTo>
                      <a:pt x="2519" y="8070"/>
                    </a:moveTo>
                    <a:lnTo>
                      <a:pt x="1735" y="8960"/>
                    </a:lnTo>
                    <a:lnTo>
                      <a:pt x="1840" y="9035"/>
                    </a:lnTo>
                    <a:lnTo>
                      <a:pt x="2595" y="8130"/>
                    </a:lnTo>
                    <a:lnTo>
                      <a:pt x="2519" y="8070"/>
                    </a:lnTo>
                    <a:close/>
                    <a:moveTo>
                      <a:pt x="2715" y="8221"/>
                    </a:moveTo>
                    <a:lnTo>
                      <a:pt x="1991" y="9171"/>
                    </a:lnTo>
                    <a:lnTo>
                      <a:pt x="2006" y="9186"/>
                    </a:lnTo>
                    <a:lnTo>
                      <a:pt x="2022" y="9186"/>
                    </a:lnTo>
                    <a:lnTo>
                      <a:pt x="2022" y="9186"/>
                    </a:lnTo>
                    <a:lnTo>
                      <a:pt x="2022" y="9186"/>
                    </a:lnTo>
                    <a:lnTo>
                      <a:pt x="2067" y="9216"/>
                    </a:lnTo>
                    <a:lnTo>
                      <a:pt x="2082" y="9216"/>
                    </a:lnTo>
                    <a:lnTo>
                      <a:pt x="2097" y="9216"/>
                    </a:lnTo>
                    <a:lnTo>
                      <a:pt x="2791" y="8266"/>
                    </a:lnTo>
                    <a:lnTo>
                      <a:pt x="2715" y="8206"/>
                    </a:lnTo>
                    <a:close/>
                    <a:moveTo>
                      <a:pt x="2927" y="8372"/>
                    </a:moveTo>
                    <a:lnTo>
                      <a:pt x="2278" y="9352"/>
                    </a:lnTo>
                    <a:lnTo>
                      <a:pt x="2338" y="9397"/>
                    </a:lnTo>
                    <a:lnTo>
                      <a:pt x="2353" y="9397"/>
                    </a:lnTo>
                    <a:lnTo>
                      <a:pt x="2384" y="9412"/>
                    </a:lnTo>
                    <a:lnTo>
                      <a:pt x="2384" y="9412"/>
                    </a:lnTo>
                    <a:lnTo>
                      <a:pt x="3002" y="8417"/>
                    </a:lnTo>
                    <a:lnTo>
                      <a:pt x="2927" y="8357"/>
                    </a:lnTo>
                    <a:close/>
                    <a:moveTo>
                      <a:pt x="3138" y="8507"/>
                    </a:moveTo>
                    <a:lnTo>
                      <a:pt x="2549" y="9533"/>
                    </a:lnTo>
                    <a:lnTo>
                      <a:pt x="2595" y="9563"/>
                    </a:lnTo>
                    <a:lnTo>
                      <a:pt x="2595" y="9563"/>
                    </a:lnTo>
                    <a:lnTo>
                      <a:pt x="2655" y="9593"/>
                    </a:lnTo>
                    <a:lnTo>
                      <a:pt x="2655" y="9593"/>
                    </a:lnTo>
                    <a:lnTo>
                      <a:pt x="3228" y="8553"/>
                    </a:lnTo>
                    <a:lnTo>
                      <a:pt x="3138" y="8507"/>
                    </a:lnTo>
                    <a:close/>
                    <a:moveTo>
                      <a:pt x="3364" y="8628"/>
                    </a:moveTo>
                    <a:lnTo>
                      <a:pt x="2851" y="9684"/>
                    </a:lnTo>
                    <a:lnTo>
                      <a:pt x="2911" y="9729"/>
                    </a:lnTo>
                    <a:lnTo>
                      <a:pt x="2911" y="9729"/>
                    </a:lnTo>
                    <a:lnTo>
                      <a:pt x="2957" y="9744"/>
                    </a:lnTo>
                    <a:lnTo>
                      <a:pt x="3454" y="8673"/>
                    </a:lnTo>
                    <a:lnTo>
                      <a:pt x="3364" y="8628"/>
                    </a:lnTo>
                    <a:close/>
                    <a:moveTo>
                      <a:pt x="3605" y="8734"/>
                    </a:moveTo>
                    <a:lnTo>
                      <a:pt x="3153" y="9835"/>
                    </a:lnTo>
                    <a:lnTo>
                      <a:pt x="3168" y="9835"/>
                    </a:lnTo>
                    <a:lnTo>
                      <a:pt x="3183" y="9835"/>
                    </a:lnTo>
                    <a:lnTo>
                      <a:pt x="3243" y="9850"/>
                    </a:lnTo>
                    <a:lnTo>
                      <a:pt x="3273" y="9850"/>
                    </a:lnTo>
                    <a:lnTo>
                      <a:pt x="3289" y="9850"/>
                    </a:lnTo>
                    <a:lnTo>
                      <a:pt x="3711" y="8749"/>
                    </a:lnTo>
                    <a:lnTo>
                      <a:pt x="3620" y="8719"/>
                    </a:lnTo>
                    <a:close/>
                    <a:moveTo>
                      <a:pt x="3847" y="8824"/>
                    </a:moveTo>
                    <a:lnTo>
                      <a:pt x="3470" y="9940"/>
                    </a:lnTo>
                    <a:lnTo>
                      <a:pt x="3530" y="9970"/>
                    </a:lnTo>
                    <a:lnTo>
                      <a:pt x="3545" y="9970"/>
                    </a:lnTo>
                    <a:lnTo>
                      <a:pt x="3590" y="9986"/>
                    </a:lnTo>
                    <a:lnTo>
                      <a:pt x="3937" y="8854"/>
                    </a:lnTo>
                    <a:lnTo>
                      <a:pt x="3847" y="8824"/>
                    </a:lnTo>
                    <a:close/>
                    <a:moveTo>
                      <a:pt x="4088" y="8900"/>
                    </a:moveTo>
                    <a:lnTo>
                      <a:pt x="3786" y="10046"/>
                    </a:lnTo>
                    <a:lnTo>
                      <a:pt x="3892" y="10061"/>
                    </a:lnTo>
                    <a:lnTo>
                      <a:pt x="3892" y="10061"/>
                    </a:lnTo>
                    <a:lnTo>
                      <a:pt x="3907" y="10061"/>
                    </a:lnTo>
                    <a:lnTo>
                      <a:pt x="4179" y="8915"/>
                    </a:lnTo>
                    <a:lnTo>
                      <a:pt x="4088" y="8884"/>
                    </a:lnTo>
                    <a:close/>
                    <a:moveTo>
                      <a:pt x="4344" y="8960"/>
                    </a:moveTo>
                    <a:lnTo>
                      <a:pt x="4118" y="10121"/>
                    </a:lnTo>
                    <a:lnTo>
                      <a:pt x="4209" y="10136"/>
                    </a:lnTo>
                    <a:lnTo>
                      <a:pt x="4239" y="10136"/>
                    </a:lnTo>
                    <a:lnTo>
                      <a:pt x="4435" y="8960"/>
                    </a:lnTo>
                    <a:lnTo>
                      <a:pt x="4329" y="8945"/>
                    </a:lnTo>
                    <a:close/>
                    <a:moveTo>
                      <a:pt x="4586" y="8990"/>
                    </a:moveTo>
                    <a:lnTo>
                      <a:pt x="4450" y="10167"/>
                    </a:lnTo>
                    <a:lnTo>
                      <a:pt x="4571" y="10182"/>
                    </a:lnTo>
                    <a:lnTo>
                      <a:pt x="4571" y="10182"/>
                    </a:lnTo>
                    <a:lnTo>
                      <a:pt x="4691" y="9005"/>
                    </a:lnTo>
                    <a:close/>
                    <a:moveTo>
                      <a:pt x="4842" y="9020"/>
                    </a:moveTo>
                    <a:lnTo>
                      <a:pt x="4782" y="10197"/>
                    </a:lnTo>
                    <a:lnTo>
                      <a:pt x="4872" y="10197"/>
                    </a:lnTo>
                    <a:lnTo>
                      <a:pt x="4903" y="10197"/>
                    </a:lnTo>
                    <a:lnTo>
                      <a:pt x="4948" y="9020"/>
                    </a:lnTo>
                    <a:lnTo>
                      <a:pt x="4842" y="9020"/>
                    </a:lnTo>
                    <a:close/>
                    <a:moveTo>
                      <a:pt x="5204" y="9020"/>
                    </a:moveTo>
                    <a:lnTo>
                      <a:pt x="5114" y="9020"/>
                    </a:lnTo>
                    <a:lnTo>
                      <a:pt x="5114" y="10197"/>
                    </a:lnTo>
                    <a:lnTo>
                      <a:pt x="5234" y="10197"/>
                    </a:lnTo>
                    <a:lnTo>
                      <a:pt x="5204" y="9020"/>
                    </a:lnTo>
                    <a:close/>
                    <a:moveTo>
                      <a:pt x="5461" y="9005"/>
                    </a:moveTo>
                    <a:lnTo>
                      <a:pt x="5370" y="9005"/>
                    </a:lnTo>
                    <a:lnTo>
                      <a:pt x="5446" y="10197"/>
                    </a:lnTo>
                    <a:lnTo>
                      <a:pt x="5461" y="10197"/>
                    </a:lnTo>
                    <a:lnTo>
                      <a:pt x="5581" y="10182"/>
                    </a:lnTo>
                    <a:lnTo>
                      <a:pt x="5461" y="9005"/>
                    </a:lnTo>
                    <a:close/>
                    <a:moveTo>
                      <a:pt x="5717" y="8975"/>
                    </a:moveTo>
                    <a:lnTo>
                      <a:pt x="5627" y="8990"/>
                    </a:lnTo>
                    <a:lnTo>
                      <a:pt x="5777" y="10151"/>
                    </a:lnTo>
                    <a:lnTo>
                      <a:pt x="5838" y="10151"/>
                    </a:lnTo>
                    <a:lnTo>
                      <a:pt x="5853" y="10151"/>
                    </a:lnTo>
                    <a:lnTo>
                      <a:pt x="5913" y="10151"/>
                    </a:lnTo>
                    <a:lnTo>
                      <a:pt x="5717" y="8975"/>
                    </a:lnTo>
                    <a:close/>
                    <a:moveTo>
                      <a:pt x="5973" y="8915"/>
                    </a:moveTo>
                    <a:lnTo>
                      <a:pt x="5868" y="8945"/>
                    </a:lnTo>
                    <a:lnTo>
                      <a:pt x="6109" y="10106"/>
                    </a:lnTo>
                    <a:lnTo>
                      <a:pt x="6139" y="10106"/>
                    </a:lnTo>
                    <a:lnTo>
                      <a:pt x="6139" y="10106"/>
                    </a:lnTo>
                    <a:lnTo>
                      <a:pt x="6230" y="10076"/>
                    </a:lnTo>
                    <a:lnTo>
                      <a:pt x="5973" y="8930"/>
                    </a:lnTo>
                    <a:close/>
                    <a:moveTo>
                      <a:pt x="6215" y="8854"/>
                    </a:moveTo>
                    <a:lnTo>
                      <a:pt x="6124" y="8884"/>
                    </a:lnTo>
                    <a:lnTo>
                      <a:pt x="6426" y="10016"/>
                    </a:lnTo>
                    <a:lnTo>
                      <a:pt x="6562" y="9986"/>
                    </a:lnTo>
                    <a:lnTo>
                      <a:pt x="6215" y="8854"/>
                    </a:lnTo>
                    <a:close/>
                    <a:moveTo>
                      <a:pt x="6456" y="8779"/>
                    </a:moveTo>
                    <a:lnTo>
                      <a:pt x="6366" y="8809"/>
                    </a:lnTo>
                    <a:lnTo>
                      <a:pt x="6743" y="9925"/>
                    </a:lnTo>
                    <a:lnTo>
                      <a:pt x="6818" y="9895"/>
                    </a:lnTo>
                    <a:lnTo>
                      <a:pt x="6863" y="9895"/>
                    </a:lnTo>
                    <a:lnTo>
                      <a:pt x="6879" y="9895"/>
                    </a:lnTo>
                    <a:lnTo>
                      <a:pt x="6456" y="8794"/>
                    </a:lnTo>
                    <a:close/>
                    <a:moveTo>
                      <a:pt x="6698" y="8673"/>
                    </a:moveTo>
                    <a:lnTo>
                      <a:pt x="6607" y="8719"/>
                    </a:lnTo>
                    <a:lnTo>
                      <a:pt x="7060" y="9805"/>
                    </a:lnTo>
                    <a:lnTo>
                      <a:pt x="7090" y="9789"/>
                    </a:lnTo>
                    <a:lnTo>
                      <a:pt x="7105" y="9789"/>
                    </a:lnTo>
                    <a:lnTo>
                      <a:pt x="7180" y="9759"/>
                    </a:lnTo>
                    <a:lnTo>
                      <a:pt x="7180" y="9759"/>
                    </a:lnTo>
                    <a:lnTo>
                      <a:pt x="6698" y="8688"/>
                    </a:lnTo>
                    <a:close/>
                    <a:moveTo>
                      <a:pt x="6924" y="8568"/>
                    </a:moveTo>
                    <a:lnTo>
                      <a:pt x="6833" y="8613"/>
                    </a:lnTo>
                    <a:lnTo>
                      <a:pt x="7376" y="9669"/>
                    </a:lnTo>
                    <a:lnTo>
                      <a:pt x="7406" y="9654"/>
                    </a:lnTo>
                    <a:lnTo>
                      <a:pt x="7437" y="9654"/>
                    </a:lnTo>
                    <a:lnTo>
                      <a:pt x="7482" y="9624"/>
                    </a:lnTo>
                    <a:lnTo>
                      <a:pt x="6924" y="8583"/>
                    </a:lnTo>
                    <a:close/>
                    <a:moveTo>
                      <a:pt x="7150" y="8432"/>
                    </a:moveTo>
                    <a:lnTo>
                      <a:pt x="7060" y="8492"/>
                    </a:lnTo>
                    <a:lnTo>
                      <a:pt x="7663" y="9503"/>
                    </a:lnTo>
                    <a:lnTo>
                      <a:pt x="7678" y="9503"/>
                    </a:lnTo>
                    <a:lnTo>
                      <a:pt x="7678" y="9503"/>
                    </a:lnTo>
                    <a:lnTo>
                      <a:pt x="7768" y="9443"/>
                    </a:lnTo>
                    <a:lnTo>
                      <a:pt x="7150" y="8447"/>
                    </a:lnTo>
                    <a:close/>
                    <a:moveTo>
                      <a:pt x="7361" y="8296"/>
                    </a:moveTo>
                    <a:cubicBezTo>
                      <a:pt x="7346" y="8311"/>
                      <a:pt x="7316" y="8326"/>
                      <a:pt x="7286" y="8357"/>
                    </a:cubicBezTo>
                    <a:lnTo>
                      <a:pt x="7949" y="9322"/>
                    </a:lnTo>
                    <a:lnTo>
                      <a:pt x="7949" y="9322"/>
                    </a:lnTo>
                    <a:lnTo>
                      <a:pt x="7980" y="9322"/>
                    </a:lnTo>
                    <a:cubicBezTo>
                      <a:pt x="7995" y="9307"/>
                      <a:pt x="8025" y="9292"/>
                      <a:pt x="8055" y="9277"/>
                    </a:cubicBezTo>
                    <a:lnTo>
                      <a:pt x="7361" y="8311"/>
                    </a:lnTo>
                    <a:close/>
                    <a:moveTo>
                      <a:pt x="7572" y="8130"/>
                    </a:moveTo>
                    <a:lnTo>
                      <a:pt x="7497" y="8206"/>
                    </a:lnTo>
                    <a:lnTo>
                      <a:pt x="8221" y="9126"/>
                    </a:lnTo>
                    <a:lnTo>
                      <a:pt x="8236" y="9126"/>
                    </a:lnTo>
                    <a:lnTo>
                      <a:pt x="8251" y="9126"/>
                    </a:lnTo>
                    <a:lnTo>
                      <a:pt x="8281" y="9126"/>
                    </a:lnTo>
                    <a:lnTo>
                      <a:pt x="8296" y="9111"/>
                    </a:lnTo>
                    <a:lnTo>
                      <a:pt x="8312" y="9111"/>
                    </a:lnTo>
                    <a:lnTo>
                      <a:pt x="7557" y="8191"/>
                    </a:lnTo>
                    <a:close/>
                    <a:moveTo>
                      <a:pt x="7753" y="7964"/>
                    </a:moveTo>
                    <a:lnTo>
                      <a:pt x="7693" y="8040"/>
                    </a:lnTo>
                    <a:lnTo>
                      <a:pt x="8462" y="8915"/>
                    </a:lnTo>
                    <a:cubicBezTo>
                      <a:pt x="8508" y="8884"/>
                      <a:pt x="8538" y="8854"/>
                      <a:pt x="8568" y="8824"/>
                    </a:cubicBezTo>
                    <a:close/>
                    <a:moveTo>
                      <a:pt x="7949" y="7783"/>
                    </a:moveTo>
                    <a:lnTo>
                      <a:pt x="7874" y="7859"/>
                    </a:lnTo>
                    <a:lnTo>
                      <a:pt x="8719" y="8688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94" y="8598"/>
                    </a:lnTo>
                    <a:lnTo>
                      <a:pt x="7949" y="7798"/>
                    </a:lnTo>
                    <a:close/>
                    <a:moveTo>
                      <a:pt x="8115" y="7587"/>
                    </a:moveTo>
                    <a:lnTo>
                      <a:pt x="8055" y="7663"/>
                    </a:lnTo>
                    <a:lnTo>
                      <a:pt x="8945" y="8447"/>
                    </a:lnTo>
                    <a:lnTo>
                      <a:pt x="8960" y="8417"/>
                    </a:lnTo>
                    <a:lnTo>
                      <a:pt x="8960" y="8417"/>
                    </a:lnTo>
                    <a:lnTo>
                      <a:pt x="9020" y="8341"/>
                    </a:lnTo>
                    <a:lnTo>
                      <a:pt x="8115" y="7587"/>
                    </a:lnTo>
                    <a:close/>
                    <a:moveTo>
                      <a:pt x="8281" y="7391"/>
                    </a:moveTo>
                    <a:lnTo>
                      <a:pt x="8221" y="7467"/>
                    </a:lnTo>
                    <a:lnTo>
                      <a:pt x="9156" y="8175"/>
                    </a:lnTo>
                    <a:lnTo>
                      <a:pt x="9156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cubicBezTo>
                      <a:pt x="9186" y="8160"/>
                      <a:pt x="9201" y="8130"/>
                      <a:pt x="9217" y="8115"/>
                    </a:cubicBezTo>
                    <a:lnTo>
                      <a:pt x="8266" y="7421"/>
                    </a:lnTo>
                    <a:close/>
                    <a:moveTo>
                      <a:pt x="8417" y="7180"/>
                    </a:moveTo>
                    <a:cubicBezTo>
                      <a:pt x="8402" y="7195"/>
                      <a:pt x="8387" y="7225"/>
                      <a:pt x="8357" y="7255"/>
                    </a:cubicBezTo>
                    <a:lnTo>
                      <a:pt x="9352" y="7904"/>
                    </a:lnTo>
                    <a:lnTo>
                      <a:pt x="9352" y="7904"/>
                    </a:lnTo>
                    <a:lnTo>
                      <a:pt x="9352" y="7904"/>
                    </a:lnTo>
                    <a:cubicBezTo>
                      <a:pt x="9367" y="7874"/>
                      <a:pt x="9382" y="7844"/>
                      <a:pt x="9413" y="7813"/>
                    </a:cubicBezTo>
                    <a:lnTo>
                      <a:pt x="9413" y="7813"/>
                    </a:lnTo>
                    <a:lnTo>
                      <a:pt x="9413" y="7813"/>
                    </a:lnTo>
                    <a:lnTo>
                      <a:pt x="9413" y="7813"/>
                    </a:lnTo>
                    <a:lnTo>
                      <a:pt x="8402" y="7195"/>
                    </a:lnTo>
                    <a:close/>
                    <a:moveTo>
                      <a:pt x="8553" y="6954"/>
                    </a:moveTo>
                    <a:cubicBezTo>
                      <a:pt x="8538" y="6984"/>
                      <a:pt x="8523" y="7014"/>
                      <a:pt x="8493" y="7044"/>
                    </a:cubicBezTo>
                    <a:lnTo>
                      <a:pt x="9518" y="7617"/>
                    </a:lnTo>
                    <a:lnTo>
                      <a:pt x="9548" y="7587"/>
                    </a:lnTo>
                    <a:lnTo>
                      <a:pt x="9548" y="7587"/>
                    </a:lnTo>
                    <a:cubicBezTo>
                      <a:pt x="9548" y="7572"/>
                      <a:pt x="9563" y="7542"/>
                      <a:pt x="9579" y="7527"/>
                    </a:cubicBezTo>
                    <a:lnTo>
                      <a:pt x="9579" y="7527"/>
                    </a:lnTo>
                    <a:lnTo>
                      <a:pt x="9579" y="7527"/>
                    </a:lnTo>
                    <a:lnTo>
                      <a:pt x="9579" y="7527"/>
                    </a:lnTo>
                    <a:lnTo>
                      <a:pt x="8538" y="6954"/>
                    </a:lnTo>
                    <a:close/>
                    <a:moveTo>
                      <a:pt x="8658" y="6727"/>
                    </a:moveTo>
                    <a:cubicBezTo>
                      <a:pt x="8643" y="6758"/>
                      <a:pt x="8628" y="6788"/>
                      <a:pt x="8613" y="6818"/>
                    </a:cubicBezTo>
                    <a:lnTo>
                      <a:pt x="9684" y="7331"/>
                    </a:lnTo>
                    <a:cubicBezTo>
                      <a:pt x="9684" y="7316"/>
                      <a:pt x="9684" y="7301"/>
                      <a:pt x="9699" y="7301"/>
                    </a:cubicBez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8643" y="6758"/>
                    </a:lnTo>
                    <a:close/>
                    <a:moveTo>
                      <a:pt x="8764" y="6486"/>
                    </a:moveTo>
                    <a:cubicBezTo>
                      <a:pt x="8749" y="6516"/>
                      <a:pt x="8734" y="6546"/>
                      <a:pt x="8719" y="6577"/>
                    </a:cubicBezTo>
                    <a:lnTo>
                      <a:pt x="9820" y="7029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35" y="7014"/>
                    </a:lnTo>
                    <a:lnTo>
                      <a:pt x="9835" y="7014"/>
                    </a:lnTo>
                    <a:lnTo>
                      <a:pt x="9835" y="7014"/>
                    </a:lnTo>
                    <a:lnTo>
                      <a:pt x="9850" y="6939"/>
                    </a:lnTo>
                    <a:lnTo>
                      <a:pt x="8749" y="6516"/>
                    </a:lnTo>
                    <a:close/>
                    <a:moveTo>
                      <a:pt x="8839" y="6245"/>
                    </a:moveTo>
                    <a:cubicBezTo>
                      <a:pt x="8839" y="6275"/>
                      <a:pt x="8824" y="6305"/>
                      <a:pt x="8809" y="6335"/>
                    </a:cubicBezTo>
                    <a:lnTo>
                      <a:pt x="9925" y="671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cubicBezTo>
                      <a:pt x="9956" y="6667"/>
                      <a:pt x="9956" y="6652"/>
                      <a:pt x="9956" y="6622"/>
                    </a:cubicBezTo>
                    <a:lnTo>
                      <a:pt x="8824" y="6290"/>
                    </a:lnTo>
                    <a:close/>
                    <a:moveTo>
                      <a:pt x="8915" y="5988"/>
                    </a:moveTo>
                    <a:lnTo>
                      <a:pt x="8885" y="6094"/>
                    </a:lnTo>
                    <a:lnTo>
                      <a:pt x="10031" y="6396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cubicBezTo>
                      <a:pt x="10046" y="6320"/>
                      <a:pt x="10046" y="6305"/>
                      <a:pt x="10046" y="6290"/>
                    </a:cubicBezTo>
                    <a:lnTo>
                      <a:pt x="8900" y="6018"/>
                    </a:lnTo>
                    <a:close/>
                    <a:moveTo>
                      <a:pt x="8960" y="5747"/>
                    </a:moveTo>
                    <a:lnTo>
                      <a:pt x="8945" y="5837"/>
                    </a:lnTo>
                    <a:lnTo>
                      <a:pt x="10106" y="6064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5973"/>
                    </a:lnTo>
                    <a:lnTo>
                      <a:pt x="8945" y="5792"/>
                    </a:lnTo>
                    <a:close/>
                    <a:moveTo>
                      <a:pt x="8990" y="5491"/>
                    </a:moveTo>
                    <a:lnTo>
                      <a:pt x="8975" y="5581"/>
                    </a:lnTo>
                    <a:lnTo>
                      <a:pt x="10152" y="573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56"/>
                    </a:lnTo>
                    <a:lnTo>
                      <a:pt x="8975" y="5551"/>
                    </a:lnTo>
                    <a:close/>
                    <a:moveTo>
                      <a:pt x="9005" y="5234"/>
                    </a:moveTo>
                    <a:lnTo>
                      <a:pt x="9005" y="5325"/>
                    </a:lnTo>
                    <a:lnTo>
                      <a:pt x="10182" y="5400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294"/>
                    </a:lnTo>
                    <a:lnTo>
                      <a:pt x="9005" y="5249"/>
                    </a:lnTo>
                    <a:close/>
                    <a:moveTo>
                      <a:pt x="10197" y="4932"/>
                    </a:moveTo>
                    <a:lnTo>
                      <a:pt x="9005" y="4978"/>
                    </a:lnTo>
                    <a:lnTo>
                      <a:pt x="9005" y="5068"/>
                    </a:lnTo>
                    <a:lnTo>
                      <a:pt x="10197" y="5068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4993"/>
                    </a:lnTo>
                    <a:close/>
                    <a:moveTo>
                      <a:pt x="10167" y="4601"/>
                    </a:moveTo>
                    <a:lnTo>
                      <a:pt x="8990" y="4721"/>
                    </a:lnTo>
                    <a:lnTo>
                      <a:pt x="8990" y="4812"/>
                    </a:lnTo>
                    <a:lnTo>
                      <a:pt x="10167" y="4736"/>
                    </a:lnTo>
                    <a:lnTo>
                      <a:pt x="10167" y="4661"/>
                    </a:lnTo>
                    <a:lnTo>
                      <a:pt x="10167" y="4601"/>
                    </a:lnTo>
                    <a:close/>
                    <a:moveTo>
                      <a:pt x="10122" y="4269"/>
                    </a:moveTo>
                    <a:lnTo>
                      <a:pt x="8960" y="4465"/>
                    </a:lnTo>
                    <a:cubicBezTo>
                      <a:pt x="8960" y="4495"/>
                      <a:pt x="8975" y="4525"/>
                      <a:pt x="8975" y="4555"/>
                    </a:cubicBez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359"/>
                    </a:lnTo>
                    <a:lnTo>
                      <a:pt x="10137" y="4359"/>
                    </a:lnTo>
                    <a:lnTo>
                      <a:pt x="10137" y="4359"/>
                    </a:lnTo>
                    <a:lnTo>
                      <a:pt x="10137" y="4359"/>
                    </a:lnTo>
                    <a:cubicBezTo>
                      <a:pt x="10152" y="4344"/>
                      <a:pt x="10152" y="4329"/>
                      <a:pt x="10137" y="4314"/>
                    </a:cubicBezTo>
                    <a:close/>
                    <a:moveTo>
                      <a:pt x="10061" y="3952"/>
                    </a:moveTo>
                    <a:lnTo>
                      <a:pt x="8915" y="4208"/>
                    </a:lnTo>
                    <a:cubicBezTo>
                      <a:pt x="8915" y="4239"/>
                      <a:pt x="8930" y="4269"/>
                      <a:pt x="8930" y="4314"/>
                    </a:cubicBezTo>
                    <a:lnTo>
                      <a:pt x="10091" y="4073"/>
                    </a:lnTo>
                    <a:cubicBezTo>
                      <a:pt x="10091" y="4043"/>
                      <a:pt x="10076" y="4012"/>
                      <a:pt x="10076" y="3982"/>
                    </a:cubicBezTo>
                    <a:lnTo>
                      <a:pt x="10076" y="3982"/>
                    </a:lnTo>
                    <a:lnTo>
                      <a:pt x="10076" y="3982"/>
                    </a:lnTo>
                    <a:lnTo>
                      <a:pt x="10076" y="3982"/>
                    </a:lnTo>
                    <a:lnTo>
                      <a:pt x="10076" y="3952"/>
                    </a:lnTo>
                    <a:close/>
                    <a:moveTo>
                      <a:pt x="9971" y="3620"/>
                    </a:moveTo>
                    <a:lnTo>
                      <a:pt x="8839" y="3967"/>
                    </a:lnTo>
                    <a:lnTo>
                      <a:pt x="8870" y="4058"/>
                    </a:lnTo>
                    <a:lnTo>
                      <a:pt x="10001" y="3756"/>
                    </a:lnTo>
                    <a:cubicBezTo>
                      <a:pt x="10001" y="3741"/>
                      <a:pt x="10001" y="3726"/>
                      <a:pt x="10001" y="3726"/>
                    </a:cubicBezTo>
                    <a:lnTo>
                      <a:pt x="10001" y="3726"/>
                    </a:lnTo>
                    <a:lnTo>
                      <a:pt x="9971" y="3635"/>
                    </a:lnTo>
                    <a:close/>
                    <a:moveTo>
                      <a:pt x="9865" y="3303"/>
                    </a:moveTo>
                    <a:lnTo>
                      <a:pt x="8764" y="3726"/>
                    </a:lnTo>
                    <a:lnTo>
                      <a:pt x="8794" y="3816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34"/>
                    </a:lnTo>
                    <a:close/>
                    <a:moveTo>
                      <a:pt x="9744" y="3002"/>
                    </a:moveTo>
                    <a:lnTo>
                      <a:pt x="8658" y="3484"/>
                    </a:lnTo>
                    <a:cubicBezTo>
                      <a:pt x="8674" y="3515"/>
                      <a:pt x="8689" y="3545"/>
                      <a:pt x="8704" y="3575"/>
                    </a:cubicBezTo>
                    <a:lnTo>
                      <a:pt x="9790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cubicBezTo>
                      <a:pt x="9775" y="3092"/>
                      <a:pt x="9760" y="3062"/>
                      <a:pt x="9744" y="3047"/>
                    </a:cubicBezTo>
                    <a:close/>
                    <a:moveTo>
                      <a:pt x="9594" y="2700"/>
                    </a:moveTo>
                    <a:lnTo>
                      <a:pt x="8553" y="3258"/>
                    </a:lnTo>
                    <a:lnTo>
                      <a:pt x="8598" y="3349"/>
                    </a:lnTo>
                    <a:lnTo>
                      <a:pt x="9654" y="2821"/>
                    </a:lnTo>
                    <a:lnTo>
                      <a:pt x="9594" y="2700"/>
                    </a:lnTo>
                    <a:close/>
                    <a:moveTo>
                      <a:pt x="9428" y="2413"/>
                    </a:moveTo>
                    <a:lnTo>
                      <a:pt x="8417" y="3032"/>
                    </a:lnTo>
                    <a:lnTo>
                      <a:pt x="8477" y="3122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488" y="2519"/>
                    </a:lnTo>
                    <a:lnTo>
                      <a:pt x="9473" y="2489"/>
                    </a:lnTo>
                    <a:lnTo>
                      <a:pt x="9473" y="2489"/>
                    </a:lnTo>
                    <a:lnTo>
                      <a:pt x="9473" y="2489"/>
                    </a:lnTo>
                    <a:lnTo>
                      <a:pt x="9458" y="2489"/>
                    </a:lnTo>
                    <a:lnTo>
                      <a:pt x="9458" y="2489"/>
                    </a:lnTo>
                    <a:lnTo>
                      <a:pt x="9458" y="2489"/>
                    </a:lnTo>
                    <a:cubicBezTo>
                      <a:pt x="9458" y="2489"/>
                      <a:pt x="9443" y="2474"/>
                      <a:pt x="9443" y="2459"/>
                    </a:cubicBezTo>
                    <a:close/>
                    <a:moveTo>
                      <a:pt x="9232" y="2127"/>
                    </a:moveTo>
                    <a:lnTo>
                      <a:pt x="8281" y="2821"/>
                    </a:lnTo>
                    <a:lnTo>
                      <a:pt x="8342" y="2896"/>
                    </a:lnTo>
                    <a:lnTo>
                      <a:pt x="9307" y="2232"/>
                    </a:lnTo>
                    <a:lnTo>
                      <a:pt x="9262" y="2172"/>
                    </a:lnTo>
                    <a:lnTo>
                      <a:pt x="9262" y="2172"/>
                    </a:lnTo>
                    <a:lnTo>
                      <a:pt x="9262" y="2172"/>
                    </a:lnTo>
                    <a:lnTo>
                      <a:pt x="9262" y="2172"/>
                    </a:lnTo>
                    <a:cubicBezTo>
                      <a:pt x="9262" y="2157"/>
                      <a:pt x="9262" y="2157"/>
                      <a:pt x="9247" y="2142"/>
                    </a:cubicBezTo>
                    <a:close/>
                    <a:moveTo>
                      <a:pt x="9036" y="1870"/>
                    </a:moveTo>
                    <a:lnTo>
                      <a:pt x="8115" y="2625"/>
                    </a:lnTo>
                    <a:cubicBezTo>
                      <a:pt x="8146" y="2640"/>
                      <a:pt x="8161" y="2670"/>
                      <a:pt x="8191" y="2700"/>
                    </a:cubicBezTo>
                    <a:lnTo>
                      <a:pt x="9111" y="1976"/>
                    </a:lnTo>
                    <a:lnTo>
                      <a:pt x="9036" y="1870"/>
                    </a:lnTo>
                    <a:close/>
                    <a:moveTo>
                      <a:pt x="8809" y="1614"/>
                    </a:moveTo>
                    <a:lnTo>
                      <a:pt x="7949" y="2429"/>
                    </a:lnTo>
                    <a:cubicBezTo>
                      <a:pt x="7980" y="2444"/>
                      <a:pt x="7995" y="2474"/>
                      <a:pt x="8025" y="2504"/>
                    </a:cubicBezTo>
                    <a:lnTo>
                      <a:pt x="8900" y="1704"/>
                    </a:lnTo>
                    <a:lnTo>
                      <a:pt x="8855" y="1659"/>
                    </a:lnTo>
                    <a:lnTo>
                      <a:pt x="8855" y="1659"/>
                    </a:lnTo>
                    <a:lnTo>
                      <a:pt x="8809" y="1614"/>
                    </a:lnTo>
                    <a:close/>
                    <a:moveTo>
                      <a:pt x="8583" y="1388"/>
                    </a:moveTo>
                    <a:lnTo>
                      <a:pt x="7768" y="2248"/>
                    </a:lnTo>
                    <a:lnTo>
                      <a:pt x="7844" y="2308"/>
                    </a:lnTo>
                    <a:lnTo>
                      <a:pt x="8674" y="1478"/>
                    </a:lnTo>
                    <a:lnTo>
                      <a:pt x="8674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13" y="1478"/>
                    </a:lnTo>
                    <a:cubicBezTo>
                      <a:pt x="8613" y="1463"/>
                      <a:pt x="8598" y="1463"/>
                      <a:pt x="8598" y="1448"/>
                    </a:cubicBezTo>
                    <a:close/>
                    <a:moveTo>
                      <a:pt x="8327" y="1161"/>
                    </a:moveTo>
                    <a:lnTo>
                      <a:pt x="7572" y="2067"/>
                    </a:lnTo>
                    <a:lnTo>
                      <a:pt x="7648" y="2142"/>
                    </a:lnTo>
                    <a:lnTo>
                      <a:pt x="8417" y="1237"/>
                    </a:lnTo>
                    <a:lnTo>
                      <a:pt x="8417" y="1237"/>
                    </a:lnTo>
                    <a:lnTo>
                      <a:pt x="8387" y="1237"/>
                    </a:lnTo>
                    <a:lnTo>
                      <a:pt x="8387" y="1237"/>
                    </a:lnTo>
                    <a:lnTo>
                      <a:pt x="8387" y="1237"/>
                    </a:lnTo>
                    <a:lnTo>
                      <a:pt x="8372" y="1237"/>
                    </a:lnTo>
                    <a:lnTo>
                      <a:pt x="8327" y="1192"/>
                    </a:lnTo>
                    <a:close/>
                    <a:moveTo>
                      <a:pt x="8055" y="965"/>
                    </a:moveTo>
                    <a:lnTo>
                      <a:pt x="7376" y="1916"/>
                    </a:lnTo>
                    <a:lnTo>
                      <a:pt x="7452" y="1976"/>
                    </a:lnTo>
                    <a:lnTo>
                      <a:pt x="8161" y="1026"/>
                    </a:lnTo>
                    <a:lnTo>
                      <a:pt x="8130" y="1011"/>
                    </a:lnTo>
                    <a:lnTo>
                      <a:pt x="8130" y="1011"/>
                    </a:lnTo>
                    <a:lnTo>
                      <a:pt x="8055" y="950"/>
                    </a:lnTo>
                    <a:close/>
                    <a:moveTo>
                      <a:pt x="7784" y="769"/>
                    </a:moveTo>
                    <a:lnTo>
                      <a:pt x="7165" y="1780"/>
                    </a:lnTo>
                    <a:lnTo>
                      <a:pt x="7241" y="1825"/>
                    </a:lnTo>
                    <a:lnTo>
                      <a:pt x="7889" y="845"/>
                    </a:lnTo>
                    <a:lnTo>
                      <a:pt x="7844" y="799"/>
                    </a:lnTo>
                    <a:lnTo>
                      <a:pt x="7829" y="799"/>
                    </a:lnTo>
                    <a:lnTo>
                      <a:pt x="7784" y="784"/>
                    </a:lnTo>
                    <a:close/>
                    <a:moveTo>
                      <a:pt x="7497" y="603"/>
                    </a:moveTo>
                    <a:lnTo>
                      <a:pt x="6939" y="1644"/>
                    </a:lnTo>
                    <a:lnTo>
                      <a:pt x="7029" y="1689"/>
                    </a:lnTo>
                    <a:lnTo>
                      <a:pt x="7618" y="664"/>
                    </a:lnTo>
                    <a:lnTo>
                      <a:pt x="7542" y="618"/>
                    </a:lnTo>
                    <a:lnTo>
                      <a:pt x="7527" y="618"/>
                    </a:lnTo>
                    <a:lnTo>
                      <a:pt x="7497" y="603"/>
                    </a:lnTo>
                    <a:close/>
                    <a:moveTo>
                      <a:pt x="7195" y="453"/>
                    </a:moveTo>
                    <a:lnTo>
                      <a:pt x="6713" y="1539"/>
                    </a:lnTo>
                    <a:lnTo>
                      <a:pt x="6803" y="1569"/>
                    </a:lnTo>
                    <a:lnTo>
                      <a:pt x="7316" y="513"/>
                    </a:lnTo>
                    <a:lnTo>
                      <a:pt x="7271" y="498"/>
                    </a:lnTo>
                    <a:lnTo>
                      <a:pt x="7256" y="498"/>
                    </a:lnTo>
                    <a:lnTo>
                      <a:pt x="7210" y="468"/>
                    </a:lnTo>
                    <a:lnTo>
                      <a:pt x="7210" y="468"/>
                    </a:lnTo>
                    <a:lnTo>
                      <a:pt x="7195" y="468"/>
                    </a:lnTo>
                    <a:close/>
                    <a:moveTo>
                      <a:pt x="6879" y="332"/>
                    </a:moveTo>
                    <a:lnTo>
                      <a:pt x="6471" y="1433"/>
                    </a:lnTo>
                    <a:lnTo>
                      <a:pt x="6562" y="1463"/>
                    </a:lnTo>
                    <a:lnTo>
                      <a:pt x="7014" y="377"/>
                    </a:lnTo>
                    <a:lnTo>
                      <a:pt x="6999" y="377"/>
                    </a:lnTo>
                    <a:lnTo>
                      <a:pt x="6939" y="377"/>
                    </a:lnTo>
                    <a:lnTo>
                      <a:pt x="6879" y="347"/>
                    </a:lnTo>
                    <a:close/>
                    <a:moveTo>
                      <a:pt x="6562" y="226"/>
                    </a:moveTo>
                    <a:lnTo>
                      <a:pt x="6230" y="1358"/>
                    </a:lnTo>
                    <a:lnTo>
                      <a:pt x="6320" y="1388"/>
                    </a:lnTo>
                    <a:lnTo>
                      <a:pt x="6698" y="256"/>
                    </a:lnTo>
                    <a:lnTo>
                      <a:pt x="6637" y="241"/>
                    </a:lnTo>
                    <a:lnTo>
                      <a:pt x="6607" y="241"/>
                    </a:lnTo>
                    <a:lnTo>
                      <a:pt x="6577" y="241"/>
                    </a:lnTo>
                    <a:close/>
                    <a:moveTo>
                      <a:pt x="6245" y="136"/>
                    </a:moveTo>
                    <a:lnTo>
                      <a:pt x="5973" y="1282"/>
                    </a:lnTo>
                    <a:lnTo>
                      <a:pt x="6079" y="1312"/>
                    </a:lnTo>
                    <a:lnTo>
                      <a:pt x="6366" y="166"/>
                    </a:lnTo>
                    <a:lnTo>
                      <a:pt x="6336" y="151"/>
                    </a:lnTo>
                    <a:lnTo>
                      <a:pt x="6305" y="151"/>
                    </a:lnTo>
                    <a:lnTo>
                      <a:pt x="6245" y="136"/>
                    </a:lnTo>
                    <a:close/>
                    <a:moveTo>
                      <a:pt x="5913" y="60"/>
                    </a:moveTo>
                    <a:lnTo>
                      <a:pt x="5732" y="1222"/>
                    </a:lnTo>
                    <a:lnTo>
                      <a:pt x="5823" y="1237"/>
                    </a:lnTo>
                    <a:lnTo>
                      <a:pt x="6049" y="91"/>
                    </a:lnTo>
                    <a:lnTo>
                      <a:pt x="6049" y="91"/>
                    </a:lnTo>
                    <a:close/>
                    <a:moveTo>
                      <a:pt x="5581" y="15"/>
                    </a:moveTo>
                    <a:lnTo>
                      <a:pt x="5476" y="1192"/>
                    </a:lnTo>
                    <a:cubicBezTo>
                      <a:pt x="5506" y="1192"/>
                      <a:pt x="5536" y="1192"/>
                      <a:pt x="5566" y="1207"/>
                    </a:cubicBezTo>
                    <a:lnTo>
                      <a:pt x="5717" y="30"/>
                    </a:lnTo>
                    <a:lnTo>
                      <a:pt x="5702" y="30"/>
                    </a:lnTo>
                    <a:lnTo>
                      <a:pt x="5581" y="15"/>
                    </a:lnTo>
                    <a:close/>
                    <a:moveTo>
                      <a:pt x="5249" y="0"/>
                    </a:moveTo>
                    <a:lnTo>
                      <a:pt x="5219" y="1192"/>
                    </a:lnTo>
                    <a:lnTo>
                      <a:pt x="5325" y="1192"/>
                    </a:lnTo>
                    <a:lnTo>
                      <a:pt x="5385" y="15"/>
                    </a:lnTo>
                    <a:lnTo>
                      <a:pt x="5249" y="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-294408" y="2853020"/>
                <a:ext cx="744911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14180" h="13727" extrusionOk="0">
                    <a:moveTo>
                      <a:pt x="7060" y="91"/>
                    </a:moveTo>
                    <a:cubicBezTo>
                      <a:pt x="4314" y="91"/>
                      <a:pt x="1871" y="1780"/>
                      <a:pt x="905" y="4344"/>
                    </a:cubicBezTo>
                    <a:lnTo>
                      <a:pt x="1629" y="4344"/>
                    </a:lnTo>
                    <a:cubicBezTo>
                      <a:pt x="2896" y="1418"/>
                      <a:pt x="6245" y="0"/>
                      <a:pt x="9217" y="1162"/>
                    </a:cubicBezTo>
                    <a:cubicBezTo>
                      <a:pt x="12173" y="2308"/>
                      <a:pt x="13697" y="5612"/>
                      <a:pt x="12656" y="8613"/>
                    </a:cubicBezTo>
                    <a:cubicBezTo>
                      <a:pt x="11615" y="11630"/>
                      <a:pt x="8372" y="13274"/>
                      <a:pt x="5325" y="12324"/>
                    </a:cubicBezTo>
                    <a:cubicBezTo>
                      <a:pt x="2278" y="11389"/>
                      <a:pt x="528" y="8206"/>
                      <a:pt x="1358" y="5144"/>
                    </a:cubicBezTo>
                    <a:lnTo>
                      <a:pt x="649" y="5144"/>
                    </a:lnTo>
                    <a:cubicBezTo>
                      <a:pt x="0" y="7859"/>
                      <a:pt x="1147" y="10710"/>
                      <a:pt x="3500" y="12218"/>
                    </a:cubicBezTo>
                    <a:cubicBezTo>
                      <a:pt x="5868" y="13727"/>
                      <a:pt x="8915" y="13576"/>
                      <a:pt x="11117" y="11841"/>
                    </a:cubicBezTo>
                    <a:cubicBezTo>
                      <a:pt x="13319" y="10107"/>
                      <a:pt x="14179" y="7165"/>
                      <a:pt x="13274" y="4510"/>
                    </a:cubicBezTo>
                    <a:cubicBezTo>
                      <a:pt x="12354" y="1871"/>
                      <a:pt x="9850" y="91"/>
                      <a:pt x="7045" y="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-91583" y="3036040"/>
                <a:ext cx="335262" cy="335262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6382" extrusionOk="0">
                    <a:moveTo>
                      <a:pt x="6381" y="3183"/>
                    </a:moveTo>
                    <a:cubicBezTo>
                      <a:pt x="6381" y="4948"/>
                      <a:pt x="4948" y="6381"/>
                      <a:pt x="3199" y="6381"/>
                    </a:cubicBezTo>
                    <a:cubicBezTo>
                      <a:pt x="1434" y="6381"/>
                      <a:pt x="1" y="4948"/>
                      <a:pt x="1" y="3183"/>
                    </a:cubicBezTo>
                    <a:cubicBezTo>
                      <a:pt x="1" y="1419"/>
                      <a:pt x="1434" y="1"/>
                      <a:pt x="3199" y="1"/>
                    </a:cubicBezTo>
                    <a:cubicBezTo>
                      <a:pt x="4948" y="1"/>
                      <a:pt x="6381" y="1419"/>
                      <a:pt x="6381" y="3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75626" y="2617679"/>
                <a:ext cx="58563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11148" extrusionOk="0">
                    <a:moveTo>
                      <a:pt x="11148" y="11147"/>
                    </a:moveTo>
                    <a:lnTo>
                      <a:pt x="10016" y="11147"/>
                    </a:lnTo>
                    <a:cubicBezTo>
                      <a:pt x="10016" y="5627"/>
                      <a:pt x="5536" y="1147"/>
                      <a:pt x="1" y="1132"/>
                    </a:cubicBezTo>
                    <a:lnTo>
                      <a:pt x="1" y="0"/>
                    </a:lnTo>
                    <a:cubicBezTo>
                      <a:pt x="6155" y="0"/>
                      <a:pt x="11148" y="4993"/>
                      <a:pt x="11148" y="11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-509158" y="3203247"/>
                <a:ext cx="58563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11148" extrusionOk="0">
                    <a:moveTo>
                      <a:pt x="11148" y="11147"/>
                    </a:moveTo>
                    <a:cubicBezTo>
                      <a:pt x="4993" y="11132"/>
                      <a:pt x="1" y="6155"/>
                      <a:pt x="1" y="0"/>
                    </a:cubicBezTo>
                    <a:lnTo>
                      <a:pt x="1132" y="0"/>
                    </a:lnTo>
                    <a:cubicBezTo>
                      <a:pt x="1132" y="5536"/>
                      <a:pt x="5627" y="10016"/>
                      <a:pt x="11148" y="10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390385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body" idx="1"/>
          </p:nvPr>
        </p:nvSpPr>
        <p:spPr>
          <a:xfrm>
            <a:off x="828136" y="1536633"/>
            <a:ext cx="10535600" cy="4555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3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Google Shape;99;p4"/>
          <p:cNvSpPr/>
          <p:nvPr/>
        </p:nvSpPr>
        <p:spPr>
          <a:xfrm>
            <a:off x="10904251" y="1356967"/>
            <a:ext cx="1135165" cy="1135931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354840578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1"/>
          </p:nvPr>
        </p:nvSpPr>
        <p:spPr>
          <a:xfrm>
            <a:off x="2320272" y="3246667"/>
            <a:ext cx="3211199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2"/>
          </p:nvPr>
        </p:nvSpPr>
        <p:spPr>
          <a:xfrm>
            <a:off x="2320253" y="3792167"/>
            <a:ext cx="3211199" cy="1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3"/>
          </p:nvPr>
        </p:nvSpPr>
        <p:spPr>
          <a:xfrm>
            <a:off x="6660653" y="3246667"/>
            <a:ext cx="3211199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subTitle" idx="4"/>
          </p:nvPr>
        </p:nvSpPr>
        <p:spPr>
          <a:xfrm>
            <a:off x="6660634" y="3792167"/>
            <a:ext cx="3211199" cy="1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2916266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11274871" y="712186"/>
            <a:ext cx="177998" cy="1622579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09" name="Google Shape;109;p6"/>
          <p:cNvGrpSpPr/>
          <p:nvPr/>
        </p:nvGrpSpPr>
        <p:grpSpPr>
          <a:xfrm>
            <a:off x="8832588" y="-624669"/>
            <a:ext cx="1968499" cy="1981623"/>
            <a:chOff x="-529750" y="2597875"/>
            <a:chExt cx="1191008" cy="1198949"/>
          </a:xfrm>
        </p:grpSpPr>
        <p:sp>
          <p:nvSpPr>
            <p:cNvPr id="110" name="Google Shape;110;p6"/>
            <p:cNvSpPr/>
            <p:nvPr/>
          </p:nvSpPr>
          <p:spPr>
            <a:xfrm>
              <a:off x="-529750" y="2597875"/>
              <a:ext cx="1167272" cy="1198949"/>
            </a:xfrm>
            <a:custGeom>
              <a:avLst/>
              <a:gdLst/>
              <a:ahLst/>
              <a:cxnLst/>
              <a:rect l="l" t="t" r="r" b="b"/>
              <a:pathLst>
                <a:path w="22220" h="22823" extrusionOk="0">
                  <a:moveTo>
                    <a:pt x="11540" y="22219"/>
                  </a:moveTo>
                  <a:cubicBezTo>
                    <a:pt x="7211" y="22219"/>
                    <a:pt x="3319" y="19609"/>
                    <a:pt x="1660" y="15612"/>
                  </a:cubicBezTo>
                  <a:cubicBezTo>
                    <a:pt x="0" y="11630"/>
                    <a:pt x="921" y="7029"/>
                    <a:pt x="3967" y="3967"/>
                  </a:cubicBezTo>
                  <a:cubicBezTo>
                    <a:pt x="7030" y="905"/>
                    <a:pt x="11630" y="0"/>
                    <a:pt x="15627" y="1644"/>
                  </a:cubicBezTo>
                  <a:cubicBezTo>
                    <a:pt x="19625" y="3304"/>
                    <a:pt x="22219" y="7210"/>
                    <a:pt x="22219" y="11524"/>
                  </a:cubicBezTo>
                  <a:cubicBezTo>
                    <a:pt x="22219" y="17422"/>
                    <a:pt x="17437" y="22219"/>
                    <a:pt x="11540" y="22219"/>
                  </a:cubicBezTo>
                  <a:close/>
                  <a:moveTo>
                    <a:pt x="11540" y="1056"/>
                  </a:moveTo>
                  <a:cubicBezTo>
                    <a:pt x="7301" y="1056"/>
                    <a:pt x="3485" y="3605"/>
                    <a:pt x="1871" y="7527"/>
                  </a:cubicBezTo>
                  <a:cubicBezTo>
                    <a:pt x="242" y="11434"/>
                    <a:pt x="1147" y="15929"/>
                    <a:pt x="4133" y="18931"/>
                  </a:cubicBezTo>
                  <a:cubicBezTo>
                    <a:pt x="7120" y="21917"/>
                    <a:pt x="11630" y="22822"/>
                    <a:pt x="15537" y="21193"/>
                  </a:cubicBezTo>
                  <a:cubicBezTo>
                    <a:pt x="19444" y="19579"/>
                    <a:pt x="22008" y="15763"/>
                    <a:pt x="22008" y="11524"/>
                  </a:cubicBezTo>
                  <a:cubicBezTo>
                    <a:pt x="21993" y="5747"/>
                    <a:pt x="17317" y="1071"/>
                    <a:pt x="11540" y="10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-418803" y="2708769"/>
              <a:ext cx="990553" cy="989765"/>
            </a:xfrm>
            <a:custGeom>
              <a:avLst/>
              <a:gdLst/>
              <a:ahLst/>
              <a:cxnLst/>
              <a:rect l="l" t="t" r="r" b="b"/>
              <a:pathLst>
                <a:path w="18856" h="18841" extrusionOk="0">
                  <a:moveTo>
                    <a:pt x="9428" y="18841"/>
                  </a:moveTo>
                  <a:cubicBezTo>
                    <a:pt x="4209" y="18841"/>
                    <a:pt x="0" y="14617"/>
                    <a:pt x="0" y="9413"/>
                  </a:cubicBezTo>
                  <a:cubicBezTo>
                    <a:pt x="0" y="9082"/>
                    <a:pt x="15" y="8765"/>
                    <a:pt x="45" y="8433"/>
                  </a:cubicBezTo>
                  <a:cubicBezTo>
                    <a:pt x="558" y="3636"/>
                    <a:pt x="4601" y="1"/>
                    <a:pt x="9428" y="1"/>
                  </a:cubicBezTo>
                  <a:cubicBezTo>
                    <a:pt x="14239" y="1"/>
                    <a:pt x="18282" y="3636"/>
                    <a:pt x="18795" y="8433"/>
                  </a:cubicBezTo>
                  <a:lnTo>
                    <a:pt x="18795" y="8433"/>
                  </a:lnTo>
                  <a:cubicBezTo>
                    <a:pt x="18825" y="8765"/>
                    <a:pt x="18855" y="9082"/>
                    <a:pt x="18855" y="9413"/>
                  </a:cubicBezTo>
                  <a:cubicBezTo>
                    <a:pt x="18855" y="14617"/>
                    <a:pt x="14632" y="18841"/>
                    <a:pt x="9428" y="18841"/>
                  </a:cubicBezTo>
                  <a:close/>
                  <a:moveTo>
                    <a:pt x="9428" y="152"/>
                  </a:moveTo>
                  <a:cubicBezTo>
                    <a:pt x="4676" y="137"/>
                    <a:pt x="694" y="3727"/>
                    <a:pt x="211" y="8448"/>
                  </a:cubicBezTo>
                  <a:cubicBezTo>
                    <a:pt x="181" y="8780"/>
                    <a:pt x="166" y="9097"/>
                    <a:pt x="166" y="9428"/>
                  </a:cubicBezTo>
                  <a:cubicBezTo>
                    <a:pt x="91" y="14587"/>
                    <a:pt x="4254" y="18811"/>
                    <a:pt x="9428" y="18811"/>
                  </a:cubicBezTo>
                  <a:cubicBezTo>
                    <a:pt x="14586" y="18811"/>
                    <a:pt x="18749" y="14587"/>
                    <a:pt x="18674" y="9428"/>
                  </a:cubicBezTo>
                  <a:cubicBezTo>
                    <a:pt x="18674" y="9097"/>
                    <a:pt x="18659" y="8780"/>
                    <a:pt x="18629" y="8448"/>
                  </a:cubicBezTo>
                  <a:lnTo>
                    <a:pt x="18629" y="8448"/>
                  </a:lnTo>
                  <a:cubicBezTo>
                    <a:pt x="18146" y="3727"/>
                    <a:pt x="14164" y="137"/>
                    <a:pt x="9428" y="152"/>
                  </a:cubicBezTo>
                  <a:close/>
                  <a:moveTo>
                    <a:pt x="9428" y="16895"/>
                  </a:moveTo>
                  <a:cubicBezTo>
                    <a:pt x="8372" y="16895"/>
                    <a:pt x="7331" y="16684"/>
                    <a:pt x="6381" y="16261"/>
                  </a:cubicBezTo>
                  <a:cubicBezTo>
                    <a:pt x="5415" y="15824"/>
                    <a:pt x="4556" y="15206"/>
                    <a:pt x="3862" y="14421"/>
                  </a:cubicBezTo>
                  <a:cubicBezTo>
                    <a:pt x="2625" y="13049"/>
                    <a:pt x="1946" y="11269"/>
                    <a:pt x="1946" y="9413"/>
                  </a:cubicBezTo>
                  <a:cubicBezTo>
                    <a:pt x="1946" y="9157"/>
                    <a:pt x="1961" y="8901"/>
                    <a:pt x="1991" y="8629"/>
                  </a:cubicBezTo>
                  <a:cubicBezTo>
                    <a:pt x="2202" y="6517"/>
                    <a:pt x="3319" y="4602"/>
                    <a:pt x="5038" y="3350"/>
                  </a:cubicBezTo>
                  <a:cubicBezTo>
                    <a:pt x="5883" y="2731"/>
                    <a:pt x="6848" y="2309"/>
                    <a:pt x="7874" y="2083"/>
                  </a:cubicBezTo>
                  <a:cubicBezTo>
                    <a:pt x="8900" y="1871"/>
                    <a:pt x="9956" y="1871"/>
                    <a:pt x="10981" y="2083"/>
                  </a:cubicBezTo>
                  <a:cubicBezTo>
                    <a:pt x="12007" y="2309"/>
                    <a:pt x="12987" y="2746"/>
                    <a:pt x="13832" y="3365"/>
                  </a:cubicBezTo>
                  <a:cubicBezTo>
                    <a:pt x="15537" y="4602"/>
                    <a:pt x="16653" y="6532"/>
                    <a:pt x="16864" y="8644"/>
                  </a:cubicBezTo>
                  <a:cubicBezTo>
                    <a:pt x="16894" y="8901"/>
                    <a:pt x="16909" y="9172"/>
                    <a:pt x="16909" y="9428"/>
                  </a:cubicBezTo>
                  <a:cubicBezTo>
                    <a:pt x="16909" y="10213"/>
                    <a:pt x="16789" y="10982"/>
                    <a:pt x="16547" y="11736"/>
                  </a:cubicBezTo>
                  <a:cubicBezTo>
                    <a:pt x="16215" y="12732"/>
                    <a:pt x="15687" y="13652"/>
                    <a:pt x="14979" y="14421"/>
                  </a:cubicBezTo>
                  <a:cubicBezTo>
                    <a:pt x="14285" y="15206"/>
                    <a:pt x="13425" y="15824"/>
                    <a:pt x="12475" y="16261"/>
                  </a:cubicBezTo>
                  <a:cubicBezTo>
                    <a:pt x="11509" y="16684"/>
                    <a:pt x="10468" y="16895"/>
                    <a:pt x="9428" y="16895"/>
                  </a:cubicBezTo>
                  <a:close/>
                  <a:moveTo>
                    <a:pt x="9428" y="2098"/>
                  </a:moveTo>
                  <a:cubicBezTo>
                    <a:pt x="8915" y="2098"/>
                    <a:pt x="8402" y="2158"/>
                    <a:pt x="7904" y="2264"/>
                  </a:cubicBezTo>
                  <a:cubicBezTo>
                    <a:pt x="6894" y="2460"/>
                    <a:pt x="5943" y="2882"/>
                    <a:pt x="5114" y="3500"/>
                  </a:cubicBezTo>
                  <a:cubicBezTo>
                    <a:pt x="3439" y="4707"/>
                    <a:pt x="2353" y="6593"/>
                    <a:pt x="2142" y="8659"/>
                  </a:cubicBezTo>
                  <a:cubicBezTo>
                    <a:pt x="2112" y="8916"/>
                    <a:pt x="2097" y="9172"/>
                    <a:pt x="2097" y="9413"/>
                  </a:cubicBezTo>
                  <a:cubicBezTo>
                    <a:pt x="2097" y="11223"/>
                    <a:pt x="2761" y="12973"/>
                    <a:pt x="3982" y="14316"/>
                  </a:cubicBezTo>
                  <a:cubicBezTo>
                    <a:pt x="4676" y="15085"/>
                    <a:pt x="5506" y="15688"/>
                    <a:pt x="6441" y="16111"/>
                  </a:cubicBezTo>
                  <a:cubicBezTo>
                    <a:pt x="8342" y="16955"/>
                    <a:pt x="10499" y="16955"/>
                    <a:pt x="12399" y="16111"/>
                  </a:cubicBezTo>
                  <a:cubicBezTo>
                    <a:pt x="13334" y="15688"/>
                    <a:pt x="14179" y="15085"/>
                    <a:pt x="14858" y="14316"/>
                  </a:cubicBezTo>
                  <a:cubicBezTo>
                    <a:pt x="15552" y="13561"/>
                    <a:pt x="16065" y="12656"/>
                    <a:pt x="16381" y="11676"/>
                  </a:cubicBezTo>
                  <a:lnTo>
                    <a:pt x="16381" y="11676"/>
                  </a:lnTo>
                  <a:cubicBezTo>
                    <a:pt x="16623" y="10952"/>
                    <a:pt x="16743" y="10183"/>
                    <a:pt x="16743" y="9413"/>
                  </a:cubicBezTo>
                  <a:cubicBezTo>
                    <a:pt x="16743" y="9157"/>
                    <a:pt x="16728" y="8901"/>
                    <a:pt x="16698" y="8659"/>
                  </a:cubicBezTo>
                  <a:cubicBezTo>
                    <a:pt x="16592" y="7633"/>
                    <a:pt x="16276" y="6638"/>
                    <a:pt x="15763" y="5763"/>
                  </a:cubicBezTo>
                  <a:cubicBezTo>
                    <a:pt x="15250" y="4873"/>
                    <a:pt x="14556" y="4104"/>
                    <a:pt x="13727" y="3500"/>
                  </a:cubicBezTo>
                  <a:cubicBezTo>
                    <a:pt x="12475" y="2580"/>
                    <a:pt x="10966" y="2098"/>
                    <a:pt x="9413" y="2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71686" y="3592295"/>
              <a:ext cx="8773" cy="102281"/>
            </a:xfrm>
            <a:custGeom>
              <a:avLst/>
              <a:gdLst/>
              <a:ahLst/>
              <a:cxnLst/>
              <a:rect l="l" t="t" r="r" b="b"/>
              <a:pathLst>
                <a:path w="167" h="1947" extrusionOk="0">
                  <a:moveTo>
                    <a:pt x="0" y="1"/>
                  </a:moveTo>
                  <a:lnTo>
                    <a:pt x="166" y="1"/>
                  </a:lnTo>
                  <a:lnTo>
                    <a:pt x="166" y="1946"/>
                  </a:lnTo>
                  <a:lnTo>
                    <a:pt x="0" y="19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230122" y="3557414"/>
              <a:ext cx="49223" cy="95977"/>
            </a:xfrm>
            <a:custGeom>
              <a:avLst/>
              <a:gdLst/>
              <a:ahLst/>
              <a:cxnLst/>
              <a:rect l="l" t="t" r="r" b="b"/>
              <a:pathLst>
                <a:path w="937" h="1827" extrusionOk="0">
                  <a:moveTo>
                    <a:pt x="1" y="61"/>
                  </a:moveTo>
                  <a:lnTo>
                    <a:pt x="152" y="1"/>
                  </a:lnTo>
                  <a:lnTo>
                    <a:pt x="936" y="1766"/>
                  </a:lnTo>
                  <a:lnTo>
                    <a:pt x="785" y="18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362449" y="3460756"/>
              <a:ext cx="80900" cy="74544"/>
            </a:xfrm>
            <a:custGeom>
              <a:avLst/>
              <a:gdLst/>
              <a:ahLst/>
              <a:cxnLst/>
              <a:rect l="l" t="t" r="r" b="b"/>
              <a:pathLst>
                <a:path w="1540" h="1419" extrusionOk="0">
                  <a:moveTo>
                    <a:pt x="1" y="121"/>
                  </a:moveTo>
                  <a:lnTo>
                    <a:pt x="107" y="1"/>
                  </a:lnTo>
                  <a:lnTo>
                    <a:pt x="1539" y="1298"/>
                  </a:lnTo>
                  <a:lnTo>
                    <a:pt x="1434" y="14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444872" y="3318922"/>
              <a:ext cx="99129" cy="40450"/>
            </a:xfrm>
            <a:custGeom>
              <a:avLst/>
              <a:gdLst/>
              <a:ahLst/>
              <a:cxnLst/>
              <a:rect l="l" t="t" r="r" b="b"/>
              <a:pathLst>
                <a:path w="1887" h="770" extrusionOk="0">
                  <a:moveTo>
                    <a:pt x="1" y="167"/>
                  </a:moveTo>
                  <a:lnTo>
                    <a:pt x="46" y="1"/>
                  </a:lnTo>
                  <a:lnTo>
                    <a:pt x="1886" y="604"/>
                  </a:lnTo>
                  <a:lnTo>
                    <a:pt x="1841" y="7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462312" y="3147774"/>
              <a:ext cx="102281" cy="19069"/>
            </a:xfrm>
            <a:custGeom>
              <a:avLst/>
              <a:gdLst/>
              <a:ahLst/>
              <a:cxnLst/>
              <a:rect l="l" t="t" r="r" b="b"/>
              <a:pathLst>
                <a:path w="1947" h="363" extrusionOk="0">
                  <a:moveTo>
                    <a:pt x="16" y="363"/>
                  </a:moveTo>
                  <a:lnTo>
                    <a:pt x="1" y="197"/>
                  </a:lnTo>
                  <a:lnTo>
                    <a:pt x="1931" y="1"/>
                  </a:lnTo>
                  <a:lnTo>
                    <a:pt x="1946" y="1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410831" y="2954458"/>
              <a:ext cx="92720" cy="57891"/>
            </a:xfrm>
            <a:custGeom>
              <a:avLst/>
              <a:gdLst/>
              <a:ahLst/>
              <a:cxnLst/>
              <a:rect l="l" t="t" r="r" b="b"/>
              <a:pathLst>
                <a:path w="1765" h="1102" extrusionOk="0">
                  <a:moveTo>
                    <a:pt x="0" y="965"/>
                  </a:moveTo>
                  <a:lnTo>
                    <a:pt x="1674" y="0"/>
                  </a:lnTo>
                  <a:lnTo>
                    <a:pt x="1765" y="136"/>
                  </a:lnTo>
                  <a:lnTo>
                    <a:pt x="91" y="11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301460" y="2803903"/>
              <a:ext cx="66611" cy="87992"/>
            </a:xfrm>
            <a:custGeom>
              <a:avLst/>
              <a:gdLst/>
              <a:ahLst/>
              <a:cxnLst/>
              <a:rect l="l" t="t" r="r" b="b"/>
              <a:pathLst>
                <a:path w="1268" h="1675" extrusionOk="0">
                  <a:moveTo>
                    <a:pt x="0" y="1569"/>
                  </a:moveTo>
                  <a:lnTo>
                    <a:pt x="1132" y="0"/>
                  </a:lnTo>
                  <a:lnTo>
                    <a:pt x="1268" y="106"/>
                  </a:lnTo>
                  <a:lnTo>
                    <a:pt x="136" y="16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52480" y="2722269"/>
              <a:ext cx="30154" cy="102281"/>
            </a:xfrm>
            <a:custGeom>
              <a:avLst/>
              <a:gdLst/>
              <a:ahLst/>
              <a:cxnLst/>
              <a:rect l="l" t="t" r="r" b="b"/>
              <a:pathLst>
                <a:path w="574" h="1947" extrusionOk="0">
                  <a:moveTo>
                    <a:pt x="1" y="1901"/>
                  </a:moveTo>
                  <a:lnTo>
                    <a:pt x="408" y="0"/>
                  </a:lnTo>
                  <a:lnTo>
                    <a:pt x="574" y="46"/>
                  </a:lnTo>
                  <a:lnTo>
                    <a:pt x="167" y="19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-30541" y="2723057"/>
              <a:ext cx="30154" cy="101493"/>
            </a:xfrm>
            <a:custGeom>
              <a:avLst/>
              <a:gdLst/>
              <a:ahLst/>
              <a:cxnLst/>
              <a:rect l="l" t="t" r="r" b="b"/>
              <a:pathLst>
                <a:path w="574" h="1932" extrusionOk="0">
                  <a:moveTo>
                    <a:pt x="0" y="31"/>
                  </a:moveTo>
                  <a:lnTo>
                    <a:pt x="166" y="1"/>
                  </a:lnTo>
                  <a:lnTo>
                    <a:pt x="573" y="1886"/>
                  </a:lnTo>
                  <a:lnTo>
                    <a:pt x="408" y="19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-215978" y="2803903"/>
              <a:ext cx="67399" cy="87204"/>
            </a:xfrm>
            <a:custGeom>
              <a:avLst/>
              <a:gdLst/>
              <a:ahLst/>
              <a:cxnLst/>
              <a:rect l="l" t="t" r="r" b="b"/>
              <a:pathLst>
                <a:path w="1283" h="1660" extrusionOk="0">
                  <a:moveTo>
                    <a:pt x="1" y="91"/>
                  </a:moveTo>
                  <a:lnTo>
                    <a:pt x="136" y="0"/>
                  </a:lnTo>
                  <a:lnTo>
                    <a:pt x="1283" y="1569"/>
                  </a:lnTo>
                  <a:lnTo>
                    <a:pt x="1147" y="1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350669" y="2954458"/>
              <a:ext cx="91984" cy="58679"/>
            </a:xfrm>
            <a:custGeom>
              <a:avLst/>
              <a:gdLst/>
              <a:ahLst/>
              <a:cxnLst/>
              <a:rect l="l" t="t" r="r" b="b"/>
              <a:pathLst>
                <a:path w="1751" h="1117" extrusionOk="0">
                  <a:moveTo>
                    <a:pt x="1675" y="1116"/>
                  </a:moveTo>
                  <a:lnTo>
                    <a:pt x="0" y="136"/>
                  </a:lnTo>
                  <a:lnTo>
                    <a:pt x="76" y="0"/>
                  </a:lnTo>
                  <a:lnTo>
                    <a:pt x="1750" y="9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-412499" y="3147774"/>
              <a:ext cx="102281" cy="19069"/>
            </a:xfrm>
            <a:custGeom>
              <a:avLst/>
              <a:gdLst/>
              <a:ahLst/>
              <a:cxnLst/>
              <a:rect l="l" t="t" r="r" b="b"/>
              <a:pathLst>
                <a:path w="1947" h="363" extrusionOk="0">
                  <a:moveTo>
                    <a:pt x="1932" y="363"/>
                  </a:moveTo>
                  <a:lnTo>
                    <a:pt x="1" y="166"/>
                  </a:lnTo>
                  <a:lnTo>
                    <a:pt x="16" y="1"/>
                  </a:lnTo>
                  <a:lnTo>
                    <a:pt x="1947" y="1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-391854" y="3319709"/>
              <a:ext cx="99076" cy="39662"/>
            </a:xfrm>
            <a:custGeom>
              <a:avLst/>
              <a:gdLst/>
              <a:ahLst/>
              <a:cxnLst/>
              <a:rect l="l" t="t" r="r" b="b"/>
              <a:pathLst>
                <a:path w="1886" h="755" extrusionOk="0">
                  <a:moveTo>
                    <a:pt x="0" y="589"/>
                  </a:moveTo>
                  <a:lnTo>
                    <a:pt x="1840" y="1"/>
                  </a:lnTo>
                  <a:lnTo>
                    <a:pt x="1886" y="152"/>
                  </a:lnTo>
                  <a:lnTo>
                    <a:pt x="45" y="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-291256" y="3460756"/>
              <a:ext cx="81688" cy="74544"/>
            </a:xfrm>
            <a:custGeom>
              <a:avLst/>
              <a:gdLst/>
              <a:ahLst/>
              <a:cxnLst/>
              <a:rect l="l" t="t" r="r" b="b"/>
              <a:pathLst>
                <a:path w="1555" h="1419" extrusionOk="0">
                  <a:moveTo>
                    <a:pt x="1" y="1298"/>
                  </a:moveTo>
                  <a:lnTo>
                    <a:pt x="1434" y="1"/>
                  </a:lnTo>
                  <a:lnTo>
                    <a:pt x="1554" y="121"/>
                  </a:lnTo>
                  <a:lnTo>
                    <a:pt x="106" y="14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-127199" y="3556626"/>
              <a:ext cx="49170" cy="96765"/>
            </a:xfrm>
            <a:custGeom>
              <a:avLst/>
              <a:gdLst/>
              <a:ahLst/>
              <a:cxnLst/>
              <a:rect l="l" t="t" r="r" b="b"/>
              <a:pathLst>
                <a:path w="936" h="1842" extrusionOk="0">
                  <a:moveTo>
                    <a:pt x="0" y="1766"/>
                  </a:moveTo>
                  <a:lnTo>
                    <a:pt x="784" y="1"/>
                  </a:lnTo>
                  <a:lnTo>
                    <a:pt x="935" y="76"/>
                  </a:lnTo>
                  <a:lnTo>
                    <a:pt x="151" y="18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-191393" y="2935442"/>
              <a:ext cx="535674" cy="535674"/>
            </a:xfrm>
            <a:custGeom>
              <a:avLst/>
              <a:gdLst/>
              <a:ahLst/>
              <a:cxnLst/>
              <a:rect l="l" t="t" r="r" b="b"/>
              <a:pathLst>
                <a:path w="10197" h="10197" extrusionOk="0">
                  <a:moveTo>
                    <a:pt x="5099" y="0"/>
                  </a:moveTo>
                  <a:lnTo>
                    <a:pt x="4978" y="0"/>
                  </a:lnTo>
                  <a:lnTo>
                    <a:pt x="5008" y="1177"/>
                  </a:lnTo>
                  <a:lnTo>
                    <a:pt x="5099" y="1177"/>
                  </a:lnTo>
                  <a:lnTo>
                    <a:pt x="5099" y="0"/>
                  </a:lnTo>
                  <a:close/>
                  <a:moveTo>
                    <a:pt x="4767" y="15"/>
                  </a:moveTo>
                  <a:lnTo>
                    <a:pt x="4706" y="15"/>
                  </a:lnTo>
                  <a:lnTo>
                    <a:pt x="4691" y="15"/>
                  </a:lnTo>
                  <a:lnTo>
                    <a:pt x="4631" y="15"/>
                  </a:lnTo>
                  <a:lnTo>
                    <a:pt x="4737" y="1192"/>
                  </a:lnTo>
                  <a:lnTo>
                    <a:pt x="4827" y="1192"/>
                  </a:lnTo>
                  <a:lnTo>
                    <a:pt x="4767" y="15"/>
                  </a:lnTo>
                  <a:close/>
                  <a:moveTo>
                    <a:pt x="4420" y="45"/>
                  </a:moveTo>
                  <a:lnTo>
                    <a:pt x="4344" y="60"/>
                  </a:lnTo>
                  <a:lnTo>
                    <a:pt x="4329" y="60"/>
                  </a:lnTo>
                  <a:lnTo>
                    <a:pt x="4299" y="60"/>
                  </a:lnTo>
                  <a:lnTo>
                    <a:pt x="4480" y="1222"/>
                  </a:lnTo>
                  <a:lnTo>
                    <a:pt x="4586" y="1207"/>
                  </a:lnTo>
                  <a:lnTo>
                    <a:pt x="4435" y="45"/>
                  </a:lnTo>
                  <a:close/>
                  <a:moveTo>
                    <a:pt x="4103" y="106"/>
                  </a:moveTo>
                  <a:lnTo>
                    <a:pt x="4058" y="106"/>
                  </a:lnTo>
                  <a:lnTo>
                    <a:pt x="4043" y="106"/>
                  </a:lnTo>
                  <a:lnTo>
                    <a:pt x="3967" y="121"/>
                  </a:lnTo>
                  <a:lnTo>
                    <a:pt x="4224" y="1267"/>
                  </a:lnTo>
                  <a:lnTo>
                    <a:pt x="4329" y="1252"/>
                  </a:lnTo>
                  <a:lnTo>
                    <a:pt x="4088" y="91"/>
                  </a:lnTo>
                  <a:close/>
                  <a:moveTo>
                    <a:pt x="3771" y="181"/>
                  </a:moveTo>
                  <a:lnTo>
                    <a:pt x="3696" y="196"/>
                  </a:lnTo>
                  <a:lnTo>
                    <a:pt x="3696" y="196"/>
                  </a:lnTo>
                  <a:lnTo>
                    <a:pt x="3651" y="211"/>
                  </a:lnTo>
                  <a:lnTo>
                    <a:pt x="3982" y="1342"/>
                  </a:lnTo>
                  <a:lnTo>
                    <a:pt x="4073" y="1312"/>
                  </a:lnTo>
                  <a:lnTo>
                    <a:pt x="3771" y="181"/>
                  </a:lnTo>
                  <a:close/>
                  <a:moveTo>
                    <a:pt x="3454" y="272"/>
                  </a:moveTo>
                  <a:lnTo>
                    <a:pt x="3319" y="317"/>
                  </a:lnTo>
                  <a:lnTo>
                    <a:pt x="3741" y="1418"/>
                  </a:lnTo>
                  <a:lnTo>
                    <a:pt x="3832" y="1388"/>
                  </a:lnTo>
                  <a:lnTo>
                    <a:pt x="3454" y="272"/>
                  </a:lnTo>
                  <a:close/>
                  <a:moveTo>
                    <a:pt x="3138" y="392"/>
                  </a:moveTo>
                  <a:lnTo>
                    <a:pt x="3123" y="392"/>
                  </a:lnTo>
                  <a:lnTo>
                    <a:pt x="3108" y="392"/>
                  </a:lnTo>
                  <a:lnTo>
                    <a:pt x="3092" y="392"/>
                  </a:lnTo>
                  <a:lnTo>
                    <a:pt x="3077" y="392"/>
                  </a:lnTo>
                  <a:lnTo>
                    <a:pt x="3017" y="407"/>
                  </a:lnTo>
                  <a:lnTo>
                    <a:pt x="3500" y="1493"/>
                  </a:lnTo>
                  <a:lnTo>
                    <a:pt x="3590" y="1448"/>
                  </a:lnTo>
                  <a:lnTo>
                    <a:pt x="3138" y="362"/>
                  </a:lnTo>
                  <a:close/>
                  <a:moveTo>
                    <a:pt x="2836" y="528"/>
                  </a:moveTo>
                  <a:lnTo>
                    <a:pt x="2806" y="543"/>
                  </a:lnTo>
                  <a:lnTo>
                    <a:pt x="2761" y="543"/>
                  </a:lnTo>
                  <a:lnTo>
                    <a:pt x="2715" y="573"/>
                  </a:lnTo>
                  <a:lnTo>
                    <a:pt x="3273" y="1614"/>
                  </a:lnTo>
                  <a:lnTo>
                    <a:pt x="3364" y="1569"/>
                  </a:lnTo>
                  <a:lnTo>
                    <a:pt x="2836" y="513"/>
                  </a:lnTo>
                  <a:close/>
                  <a:moveTo>
                    <a:pt x="2534" y="694"/>
                  </a:moveTo>
                  <a:lnTo>
                    <a:pt x="2459" y="739"/>
                  </a:lnTo>
                  <a:lnTo>
                    <a:pt x="2429" y="739"/>
                  </a:lnTo>
                  <a:lnTo>
                    <a:pt x="2429" y="739"/>
                  </a:lnTo>
                  <a:lnTo>
                    <a:pt x="3047" y="1750"/>
                  </a:lnTo>
                  <a:lnTo>
                    <a:pt x="3138" y="1689"/>
                  </a:lnTo>
                  <a:lnTo>
                    <a:pt x="2549" y="664"/>
                  </a:lnTo>
                  <a:close/>
                  <a:moveTo>
                    <a:pt x="2248" y="860"/>
                  </a:moveTo>
                  <a:lnTo>
                    <a:pt x="2172" y="920"/>
                  </a:lnTo>
                  <a:lnTo>
                    <a:pt x="2142" y="920"/>
                  </a:lnTo>
                  <a:lnTo>
                    <a:pt x="2821" y="1885"/>
                  </a:lnTo>
                  <a:lnTo>
                    <a:pt x="2911" y="1825"/>
                  </a:lnTo>
                  <a:lnTo>
                    <a:pt x="2248" y="845"/>
                  </a:lnTo>
                  <a:close/>
                  <a:moveTo>
                    <a:pt x="1976" y="1056"/>
                  </a:moveTo>
                  <a:lnTo>
                    <a:pt x="1976" y="1071"/>
                  </a:lnTo>
                  <a:lnTo>
                    <a:pt x="1886" y="1131"/>
                  </a:lnTo>
                  <a:lnTo>
                    <a:pt x="2625" y="2051"/>
                  </a:lnTo>
                  <a:lnTo>
                    <a:pt x="2700" y="1991"/>
                  </a:lnTo>
                  <a:lnTo>
                    <a:pt x="1976" y="1041"/>
                  </a:lnTo>
                  <a:close/>
                  <a:moveTo>
                    <a:pt x="1720" y="1267"/>
                  </a:moveTo>
                  <a:lnTo>
                    <a:pt x="1629" y="1342"/>
                  </a:lnTo>
                  <a:lnTo>
                    <a:pt x="1629" y="1342"/>
                  </a:lnTo>
                  <a:lnTo>
                    <a:pt x="1629" y="1342"/>
                  </a:lnTo>
                  <a:lnTo>
                    <a:pt x="1629" y="1342"/>
                  </a:lnTo>
                  <a:lnTo>
                    <a:pt x="2429" y="2217"/>
                  </a:lnTo>
                  <a:lnTo>
                    <a:pt x="2504" y="2142"/>
                  </a:lnTo>
                  <a:lnTo>
                    <a:pt x="1735" y="1267"/>
                  </a:lnTo>
                  <a:close/>
                  <a:moveTo>
                    <a:pt x="1478" y="1493"/>
                  </a:moveTo>
                  <a:lnTo>
                    <a:pt x="1448" y="1523"/>
                  </a:lnTo>
                  <a:lnTo>
                    <a:pt x="1448" y="1523"/>
                  </a:lnTo>
                  <a:lnTo>
                    <a:pt x="1448" y="1523"/>
                  </a:lnTo>
                  <a:lnTo>
                    <a:pt x="1433" y="1523"/>
                  </a:lnTo>
                  <a:lnTo>
                    <a:pt x="1418" y="1539"/>
                  </a:lnTo>
                  <a:lnTo>
                    <a:pt x="1403" y="1539"/>
                  </a:lnTo>
                  <a:lnTo>
                    <a:pt x="1403" y="1539"/>
                  </a:lnTo>
                  <a:lnTo>
                    <a:pt x="2263" y="2353"/>
                  </a:lnTo>
                  <a:lnTo>
                    <a:pt x="2323" y="2278"/>
                  </a:lnTo>
                  <a:lnTo>
                    <a:pt x="1494" y="1448"/>
                  </a:lnTo>
                  <a:close/>
                  <a:moveTo>
                    <a:pt x="1252" y="1735"/>
                  </a:moveTo>
                  <a:lnTo>
                    <a:pt x="1162" y="1840"/>
                  </a:lnTo>
                  <a:lnTo>
                    <a:pt x="2082" y="2594"/>
                  </a:lnTo>
                  <a:lnTo>
                    <a:pt x="2142" y="2519"/>
                  </a:lnTo>
                  <a:close/>
                  <a:moveTo>
                    <a:pt x="1041" y="1991"/>
                  </a:moveTo>
                  <a:lnTo>
                    <a:pt x="996" y="2051"/>
                  </a:lnTo>
                  <a:lnTo>
                    <a:pt x="996" y="2051"/>
                  </a:lnTo>
                  <a:lnTo>
                    <a:pt x="981" y="2082"/>
                  </a:lnTo>
                  <a:lnTo>
                    <a:pt x="981" y="2082"/>
                  </a:lnTo>
                  <a:lnTo>
                    <a:pt x="1931" y="2775"/>
                  </a:lnTo>
                  <a:cubicBezTo>
                    <a:pt x="1946" y="2745"/>
                    <a:pt x="1976" y="2730"/>
                    <a:pt x="1991" y="2700"/>
                  </a:cubicBezTo>
                  <a:lnTo>
                    <a:pt x="1056" y="1976"/>
                  </a:lnTo>
                  <a:close/>
                  <a:moveTo>
                    <a:pt x="845" y="2263"/>
                  </a:move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00" y="2353"/>
                  </a:lnTo>
                  <a:lnTo>
                    <a:pt x="1795" y="2987"/>
                  </a:lnTo>
                  <a:lnTo>
                    <a:pt x="1856" y="2896"/>
                  </a:lnTo>
                  <a:lnTo>
                    <a:pt x="875" y="2248"/>
                  </a:lnTo>
                  <a:close/>
                  <a:moveTo>
                    <a:pt x="679" y="2549"/>
                  </a:move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19" y="2655"/>
                  </a:lnTo>
                  <a:lnTo>
                    <a:pt x="1659" y="3213"/>
                  </a:lnTo>
                  <a:lnTo>
                    <a:pt x="1705" y="3137"/>
                  </a:lnTo>
                  <a:lnTo>
                    <a:pt x="679" y="2534"/>
                  </a:lnTo>
                  <a:close/>
                  <a:moveTo>
                    <a:pt x="513" y="2851"/>
                  </a:moveTo>
                  <a:cubicBezTo>
                    <a:pt x="513" y="2866"/>
                    <a:pt x="498" y="2896"/>
                    <a:pt x="483" y="2926"/>
                  </a:cubicBez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68" y="2956"/>
                  </a:lnTo>
                  <a:lnTo>
                    <a:pt x="1539" y="3439"/>
                  </a:lnTo>
                  <a:cubicBezTo>
                    <a:pt x="1554" y="3409"/>
                    <a:pt x="1569" y="3379"/>
                    <a:pt x="1584" y="3349"/>
                  </a:cubicBezTo>
                  <a:lnTo>
                    <a:pt x="528" y="2836"/>
                  </a:lnTo>
                  <a:close/>
                  <a:moveTo>
                    <a:pt x="377" y="3153"/>
                  </a:moveTo>
                  <a:cubicBezTo>
                    <a:pt x="377" y="3168"/>
                    <a:pt x="362" y="3198"/>
                    <a:pt x="362" y="3213"/>
                  </a:cubicBez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47" y="3243"/>
                  </a:lnTo>
                  <a:lnTo>
                    <a:pt x="1448" y="3665"/>
                  </a:lnTo>
                  <a:cubicBezTo>
                    <a:pt x="1463" y="3620"/>
                    <a:pt x="1478" y="3590"/>
                    <a:pt x="1494" y="3560"/>
                  </a:cubicBezTo>
                  <a:lnTo>
                    <a:pt x="392" y="3122"/>
                  </a:lnTo>
                  <a:close/>
                  <a:moveTo>
                    <a:pt x="257" y="3469"/>
                  </a:move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cubicBezTo>
                    <a:pt x="257" y="3499"/>
                    <a:pt x="242" y="3515"/>
                    <a:pt x="242" y="3530"/>
                  </a:cubicBezTo>
                  <a:lnTo>
                    <a:pt x="1373" y="3877"/>
                  </a:lnTo>
                  <a:cubicBezTo>
                    <a:pt x="1388" y="3846"/>
                    <a:pt x="1403" y="3816"/>
                    <a:pt x="1403" y="3771"/>
                  </a:cubicBezTo>
                  <a:lnTo>
                    <a:pt x="287" y="3394"/>
                  </a:lnTo>
                  <a:close/>
                  <a:moveTo>
                    <a:pt x="166" y="3786"/>
                  </a:move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cubicBezTo>
                    <a:pt x="166" y="3831"/>
                    <a:pt x="151" y="3846"/>
                    <a:pt x="151" y="3877"/>
                  </a:cubicBezTo>
                  <a:lnTo>
                    <a:pt x="151" y="3877"/>
                  </a:lnTo>
                  <a:lnTo>
                    <a:pt x="151" y="3877"/>
                  </a:lnTo>
                  <a:lnTo>
                    <a:pt x="1297" y="4148"/>
                  </a:lnTo>
                  <a:cubicBezTo>
                    <a:pt x="1313" y="4103"/>
                    <a:pt x="1313" y="4073"/>
                    <a:pt x="1328" y="4043"/>
                  </a:cubicBezTo>
                  <a:lnTo>
                    <a:pt x="181" y="3741"/>
                  </a:lnTo>
                  <a:close/>
                  <a:moveTo>
                    <a:pt x="91" y="4118"/>
                  </a:moveTo>
                  <a:lnTo>
                    <a:pt x="91" y="411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63"/>
                  </a:lnTo>
                  <a:lnTo>
                    <a:pt x="1252" y="4359"/>
                  </a:lnTo>
                  <a:cubicBezTo>
                    <a:pt x="1252" y="4329"/>
                    <a:pt x="1267" y="4284"/>
                    <a:pt x="1282" y="4254"/>
                  </a:cubicBezTo>
                  <a:lnTo>
                    <a:pt x="121" y="4027"/>
                  </a:lnTo>
                  <a:close/>
                  <a:moveTo>
                    <a:pt x="46" y="4435"/>
                  </a:moveTo>
                  <a:cubicBezTo>
                    <a:pt x="46" y="4480"/>
                    <a:pt x="30" y="4525"/>
                    <a:pt x="30" y="4570"/>
                  </a:cubicBezTo>
                  <a:lnTo>
                    <a:pt x="30" y="4570"/>
                  </a:lnTo>
                  <a:lnTo>
                    <a:pt x="30" y="4570"/>
                  </a:lnTo>
                  <a:lnTo>
                    <a:pt x="1207" y="4691"/>
                  </a:lnTo>
                  <a:lnTo>
                    <a:pt x="1207" y="4586"/>
                  </a:lnTo>
                  <a:lnTo>
                    <a:pt x="46" y="4435"/>
                  </a:lnTo>
                  <a:close/>
                  <a:moveTo>
                    <a:pt x="15" y="4782"/>
                  </a:move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87"/>
                  </a:lnTo>
                  <a:lnTo>
                    <a:pt x="1192" y="4932"/>
                  </a:lnTo>
                  <a:lnTo>
                    <a:pt x="1192" y="4842"/>
                  </a:lnTo>
                  <a:lnTo>
                    <a:pt x="15" y="4767"/>
                  </a:lnTo>
                  <a:close/>
                  <a:moveTo>
                    <a:pt x="1177" y="5098"/>
                  </a:moveTo>
                  <a:lnTo>
                    <a:pt x="0" y="5098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89"/>
                  </a:lnTo>
                  <a:lnTo>
                    <a:pt x="1177" y="5159"/>
                  </a:lnTo>
                  <a:lnTo>
                    <a:pt x="1177" y="5053"/>
                  </a:lnTo>
                  <a:close/>
                  <a:moveTo>
                    <a:pt x="1192" y="5370"/>
                  </a:moveTo>
                  <a:lnTo>
                    <a:pt x="15" y="5445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551"/>
                  </a:lnTo>
                  <a:lnTo>
                    <a:pt x="1192" y="5445"/>
                  </a:lnTo>
                  <a:lnTo>
                    <a:pt x="1192" y="5340"/>
                  </a:lnTo>
                  <a:close/>
                  <a:moveTo>
                    <a:pt x="1207" y="5626"/>
                  </a:move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cubicBezTo>
                    <a:pt x="46" y="5807"/>
                    <a:pt x="46" y="5822"/>
                    <a:pt x="46" y="5853"/>
                  </a:cubicBez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1222" y="5656"/>
                  </a:lnTo>
                  <a:cubicBezTo>
                    <a:pt x="1222" y="5626"/>
                    <a:pt x="1207" y="5596"/>
                    <a:pt x="1207" y="5566"/>
                  </a:cubicBezTo>
                  <a:close/>
                  <a:moveTo>
                    <a:pt x="1252" y="5868"/>
                  </a:moveTo>
                  <a:lnTo>
                    <a:pt x="91" y="6109"/>
                  </a:lnTo>
                  <a:lnTo>
                    <a:pt x="91" y="6124"/>
                  </a:lnTo>
                  <a:lnTo>
                    <a:pt x="91" y="6124"/>
                  </a:lnTo>
                  <a:cubicBezTo>
                    <a:pt x="91" y="6154"/>
                    <a:pt x="121" y="6200"/>
                    <a:pt x="121" y="6230"/>
                  </a:cubicBezTo>
                  <a:lnTo>
                    <a:pt x="1267" y="5973"/>
                  </a:lnTo>
                  <a:cubicBezTo>
                    <a:pt x="1267" y="5928"/>
                    <a:pt x="1252" y="5898"/>
                    <a:pt x="1252" y="5868"/>
                  </a:cubicBezTo>
                  <a:close/>
                  <a:moveTo>
                    <a:pt x="1313" y="6124"/>
                  </a:move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cubicBezTo>
                    <a:pt x="181" y="6456"/>
                    <a:pt x="196" y="6471"/>
                    <a:pt x="211" y="6501"/>
                  </a:cubicBezTo>
                  <a:lnTo>
                    <a:pt x="1343" y="6154"/>
                  </a:lnTo>
                  <a:cubicBezTo>
                    <a:pt x="1328" y="6124"/>
                    <a:pt x="1328" y="6094"/>
                    <a:pt x="1313" y="6064"/>
                  </a:cubicBezTo>
                  <a:close/>
                  <a:moveTo>
                    <a:pt x="1388" y="6365"/>
                  </a:moveTo>
                  <a:lnTo>
                    <a:pt x="272" y="6743"/>
                  </a:lnTo>
                  <a:cubicBezTo>
                    <a:pt x="272" y="6758"/>
                    <a:pt x="272" y="6758"/>
                    <a:pt x="287" y="6773"/>
                  </a:cubicBezTo>
                  <a:lnTo>
                    <a:pt x="287" y="6773"/>
                  </a:lnTo>
                  <a:lnTo>
                    <a:pt x="302" y="6863"/>
                  </a:lnTo>
                  <a:lnTo>
                    <a:pt x="302" y="6863"/>
                  </a:lnTo>
                  <a:lnTo>
                    <a:pt x="302" y="6863"/>
                  </a:lnTo>
                  <a:lnTo>
                    <a:pt x="1418" y="6441"/>
                  </a:lnTo>
                  <a:lnTo>
                    <a:pt x="1388" y="6350"/>
                  </a:lnTo>
                  <a:close/>
                  <a:moveTo>
                    <a:pt x="1478" y="6607"/>
                  </a:moveTo>
                  <a:lnTo>
                    <a:pt x="392" y="7059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cubicBezTo>
                    <a:pt x="423" y="7135"/>
                    <a:pt x="423" y="7150"/>
                    <a:pt x="438" y="7165"/>
                  </a:cubicBezTo>
                  <a:lnTo>
                    <a:pt x="1509" y="6682"/>
                  </a:lnTo>
                  <a:lnTo>
                    <a:pt x="1478" y="6592"/>
                  </a:lnTo>
                  <a:close/>
                  <a:moveTo>
                    <a:pt x="1584" y="6848"/>
                  </a:moveTo>
                  <a:lnTo>
                    <a:pt x="513" y="7376"/>
                  </a:lnTo>
                  <a:cubicBezTo>
                    <a:pt x="543" y="7421"/>
                    <a:pt x="558" y="7451"/>
                    <a:pt x="573" y="7497"/>
                  </a:cubicBezTo>
                  <a:lnTo>
                    <a:pt x="1629" y="6939"/>
                  </a:lnTo>
                  <a:cubicBezTo>
                    <a:pt x="1614" y="6908"/>
                    <a:pt x="1599" y="6878"/>
                    <a:pt x="1584" y="6848"/>
                  </a:cubicBezTo>
                  <a:close/>
                  <a:moveTo>
                    <a:pt x="1705" y="7074"/>
                  </a:moveTo>
                  <a:lnTo>
                    <a:pt x="679" y="7663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39" y="7753"/>
                  </a:lnTo>
                  <a:lnTo>
                    <a:pt x="1735" y="7135"/>
                  </a:lnTo>
                  <a:lnTo>
                    <a:pt x="1690" y="7044"/>
                  </a:lnTo>
                  <a:close/>
                  <a:moveTo>
                    <a:pt x="1840" y="7301"/>
                  </a:moveTo>
                  <a:lnTo>
                    <a:pt x="860" y="7949"/>
                  </a:lnTo>
                  <a:lnTo>
                    <a:pt x="875" y="7994"/>
                  </a:lnTo>
                  <a:lnTo>
                    <a:pt x="875" y="7994"/>
                  </a:lnTo>
                  <a:lnTo>
                    <a:pt x="875" y="7994"/>
                  </a:lnTo>
                  <a:lnTo>
                    <a:pt x="905" y="7994"/>
                  </a:lnTo>
                  <a:lnTo>
                    <a:pt x="905" y="7994"/>
                  </a:lnTo>
                  <a:lnTo>
                    <a:pt x="905" y="7994"/>
                  </a:lnTo>
                  <a:lnTo>
                    <a:pt x="920" y="8025"/>
                  </a:lnTo>
                  <a:lnTo>
                    <a:pt x="1886" y="7346"/>
                  </a:lnTo>
                  <a:lnTo>
                    <a:pt x="1825" y="7255"/>
                  </a:lnTo>
                  <a:close/>
                  <a:moveTo>
                    <a:pt x="1991" y="7497"/>
                  </a:moveTo>
                  <a:lnTo>
                    <a:pt x="1056" y="8221"/>
                  </a:lnTo>
                  <a:lnTo>
                    <a:pt x="1056" y="8221"/>
                  </a:lnTo>
                  <a:lnTo>
                    <a:pt x="1056" y="8221"/>
                  </a:lnTo>
                  <a:lnTo>
                    <a:pt x="1132" y="8311"/>
                  </a:lnTo>
                  <a:lnTo>
                    <a:pt x="2037" y="7557"/>
                  </a:lnTo>
                  <a:lnTo>
                    <a:pt x="1976" y="7482"/>
                  </a:lnTo>
                  <a:close/>
                  <a:moveTo>
                    <a:pt x="2157" y="7693"/>
                  </a:moveTo>
                  <a:lnTo>
                    <a:pt x="1267" y="8477"/>
                  </a:lnTo>
                  <a:lnTo>
                    <a:pt x="1343" y="8568"/>
                  </a:lnTo>
                  <a:lnTo>
                    <a:pt x="1343" y="8568"/>
                  </a:lnTo>
                  <a:lnTo>
                    <a:pt x="1343" y="8568"/>
                  </a:lnTo>
                  <a:lnTo>
                    <a:pt x="2218" y="7768"/>
                  </a:lnTo>
                  <a:lnTo>
                    <a:pt x="2142" y="7693"/>
                  </a:lnTo>
                  <a:close/>
                  <a:moveTo>
                    <a:pt x="2323" y="7889"/>
                  </a:moveTo>
                  <a:lnTo>
                    <a:pt x="1494" y="8719"/>
                  </a:lnTo>
                  <a:lnTo>
                    <a:pt x="1509" y="8719"/>
                  </a:lnTo>
                  <a:lnTo>
                    <a:pt x="1584" y="8794"/>
                  </a:lnTo>
                  <a:lnTo>
                    <a:pt x="2399" y="7934"/>
                  </a:lnTo>
                  <a:lnTo>
                    <a:pt x="2323" y="7874"/>
                  </a:lnTo>
                  <a:close/>
                  <a:moveTo>
                    <a:pt x="2519" y="8070"/>
                  </a:moveTo>
                  <a:lnTo>
                    <a:pt x="1735" y="8960"/>
                  </a:lnTo>
                  <a:lnTo>
                    <a:pt x="1840" y="9035"/>
                  </a:lnTo>
                  <a:lnTo>
                    <a:pt x="2595" y="8130"/>
                  </a:lnTo>
                  <a:lnTo>
                    <a:pt x="2519" y="8070"/>
                  </a:lnTo>
                  <a:close/>
                  <a:moveTo>
                    <a:pt x="2715" y="8221"/>
                  </a:moveTo>
                  <a:lnTo>
                    <a:pt x="1991" y="9171"/>
                  </a:lnTo>
                  <a:lnTo>
                    <a:pt x="2006" y="9186"/>
                  </a:lnTo>
                  <a:lnTo>
                    <a:pt x="2022" y="9186"/>
                  </a:lnTo>
                  <a:lnTo>
                    <a:pt x="2022" y="9186"/>
                  </a:lnTo>
                  <a:lnTo>
                    <a:pt x="2022" y="9186"/>
                  </a:lnTo>
                  <a:lnTo>
                    <a:pt x="2067" y="9216"/>
                  </a:lnTo>
                  <a:lnTo>
                    <a:pt x="2082" y="9216"/>
                  </a:lnTo>
                  <a:lnTo>
                    <a:pt x="2097" y="9216"/>
                  </a:lnTo>
                  <a:lnTo>
                    <a:pt x="2791" y="8266"/>
                  </a:lnTo>
                  <a:lnTo>
                    <a:pt x="2715" y="8206"/>
                  </a:lnTo>
                  <a:close/>
                  <a:moveTo>
                    <a:pt x="2927" y="8372"/>
                  </a:moveTo>
                  <a:lnTo>
                    <a:pt x="2278" y="9352"/>
                  </a:lnTo>
                  <a:lnTo>
                    <a:pt x="2338" y="9397"/>
                  </a:lnTo>
                  <a:lnTo>
                    <a:pt x="2353" y="9397"/>
                  </a:lnTo>
                  <a:lnTo>
                    <a:pt x="2384" y="9412"/>
                  </a:lnTo>
                  <a:lnTo>
                    <a:pt x="2384" y="9412"/>
                  </a:lnTo>
                  <a:lnTo>
                    <a:pt x="3002" y="8417"/>
                  </a:lnTo>
                  <a:lnTo>
                    <a:pt x="2927" y="8357"/>
                  </a:lnTo>
                  <a:close/>
                  <a:moveTo>
                    <a:pt x="3138" y="8507"/>
                  </a:moveTo>
                  <a:lnTo>
                    <a:pt x="2549" y="9533"/>
                  </a:lnTo>
                  <a:lnTo>
                    <a:pt x="2595" y="9563"/>
                  </a:lnTo>
                  <a:lnTo>
                    <a:pt x="2595" y="9563"/>
                  </a:lnTo>
                  <a:lnTo>
                    <a:pt x="2655" y="9593"/>
                  </a:lnTo>
                  <a:lnTo>
                    <a:pt x="2655" y="9593"/>
                  </a:lnTo>
                  <a:lnTo>
                    <a:pt x="3228" y="8553"/>
                  </a:lnTo>
                  <a:lnTo>
                    <a:pt x="3138" y="8507"/>
                  </a:lnTo>
                  <a:close/>
                  <a:moveTo>
                    <a:pt x="3364" y="8628"/>
                  </a:moveTo>
                  <a:lnTo>
                    <a:pt x="2851" y="9684"/>
                  </a:lnTo>
                  <a:lnTo>
                    <a:pt x="2911" y="9729"/>
                  </a:lnTo>
                  <a:lnTo>
                    <a:pt x="2911" y="9729"/>
                  </a:lnTo>
                  <a:lnTo>
                    <a:pt x="2957" y="9744"/>
                  </a:lnTo>
                  <a:lnTo>
                    <a:pt x="3454" y="8673"/>
                  </a:lnTo>
                  <a:lnTo>
                    <a:pt x="3364" y="8628"/>
                  </a:lnTo>
                  <a:close/>
                  <a:moveTo>
                    <a:pt x="3605" y="8734"/>
                  </a:moveTo>
                  <a:lnTo>
                    <a:pt x="3153" y="9835"/>
                  </a:lnTo>
                  <a:lnTo>
                    <a:pt x="3168" y="9835"/>
                  </a:lnTo>
                  <a:lnTo>
                    <a:pt x="3183" y="9835"/>
                  </a:lnTo>
                  <a:lnTo>
                    <a:pt x="3243" y="9850"/>
                  </a:lnTo>
                  <a:lnTo>
                    <a:pt x="3273" y="9850"/>
                  </a:lnTo>
                  <a:lnTo>
                    <a:pt x="3289" y="9850"/>
                  </a:lnTo>
                  <a:lnTo>
                    <a:pt x="3711" y="8749"/>
                  </a:lnTo>
                  <a:lnTo>
                    <a:pt x="3620" y="8719"/>
                  </a:lnTo>
                  <a:close/>
                  <a:moveTo>
                    <a:pt x="3847" y="8824"/>
                  </a:moveTo>
                  <a:lnTo>
                    <a:pt x="3470" y="9940"/>
                  </a:lnTo>
                  <a:lnTo>
                    <a:pt x="3530" y="9970"/>
                  </a:lnTo>
                  <a:lnTo>
                    <a:pt x="3545" y="9970"/>
                  </a:lnTo>
                  <a:lnTo>
                    <a:pt x="3590" y="9986"/>
                  </a:lnTo>
                  <a:lnTo>
                    <a:pt x="3937" y="8854"/>
                  </a:lnTo>
                  <a:lnTo>
                    <a:pt x="3847" y="8824"/>
                  </a:lnTo>
                  <a:close/>
                  <a:moveTo>
                    <a:pt x="4088" y="8900"/>
                  </a:moveTo>
                  <a:lnTo>
                    <a:pt x="3786" y="10046"/>
                  </a:lnTo>
                  <a:lnTo>
                    <a:pt x="3892" y="10061"/>
                  </a:lnTo>
                  <a:lnTo>
                    <a:pt x="3892" y="10061"/>
                  </a:lnTo>
                  <a:lnTo>
                    <a:pt x="3907" y="10061"/>
                  </a:lnTo>
                  <a:lnTo>
                    <a:pt x="4179" y="8915"/>
                  </a:lnTo>
                  <a:lnTo>
                    <a:pt x="4088" y="8884"/>
                  </a:lnTo>
                  <a:close/>
                  <a:moveTo>
                    <a:pt x="4344" y="8960"/>
                  </a:moveTo>
                  <a:lnTo>
                    <a:pt x="4118" y="10121"/>
                  </a:lnTo>
                  <a:lnTo>
                    <a:pt x="4209" y="10136"/>
                  </a:lnTo>
                  <a:lnTo>
                    <a:pt x="4239" y="10136"/>
                  </a:lnTo>
                  <a:lnTo>
                    <a:pt x="4435" y="8960"/>
                  </a:lnTo>
                  <a:lnTo>
                    <a:pt x="4329" y="8945"/>
                  </a:lnTo>
                  <a:close/>
                  <a:moveTo>
                    <a:pt x="4586" y="8990"/>
                  </a:moveTo>
                  <a:lnTo>
                    <a:pt x="4450" y="10167"/>
                  </a:lnTo>
                  <a:lnTo>
                    <a:pt x="4571" y="10182"/>
                  </a:lnTo>
                  <a:lnTo>
                    <a:pt x="4571" y="10182"/>
                  </a:lnTo>
                  <a:lnTo>
                    <a:pt x="4691" y="9005"/>
                  </a:lnTo>
                  <a:close/>
                  <a:moveTo>
                    <a:pt x="4842" y="9020"/>
                  </a:moveTo>
                  <a:lnTo>
                    <a:pt x="4782" y="10197"/>
                  </a:lnTo>
                  <a:lnTo>
                    <a:pt x="4872" y="10197"/>
                  </a:lnTo>
                  <a:lnTo>
                    <a:pt x="4903" y="10197"/>
                  </a:lnTo>
                  <a:lnTo>
                    <a:pt x="4948" y="9020"/>
                  </a:lnTo>
                  <a:lnTo>
                    <a:pt x="4842" y="9020"/>
                  </a:lnTo>
                  <a:close/>
                  <a:moveTo>
                    <a:pt x="5204" y="9020"/>
                  </a:moveTo>
                  <a:lnTo>
                    <a:pt x="5114" y="9020"/>
                  </a:lnTo>
                  <a:lnTo>
                    <a:pt x="5114" y="10197"/>
                  </a:lnTo>
                  <a:lnTo>
                    <a:pt x="5234" y="10197"/>
                  </a:lnTo>
                  <a:lnTo>
                    <a:pt x="5204" y="9020"/>
                  </a:lnTo>
                  <a:close/>
                  <a:moveTo>
                    <a:pt x="5461" y="9005"/>
                  </a:moveTo>
                  <a:lnTo>
                    <a:pt x="5370" y="9005"/>
                  </a:lnTo>
                  <a:lnTo>
                    <a:pt x="5446" y="10197"/>
                  </a:lnTo>
                  <a:lnTo>
                    <a:pt x="5461" y="10197"/>
                  </a:lnTo>
                  <a:lnTo>
                    <a:pt x="5581" y="10182"/>
                  </a:lnTo>
                  <a:lnTo>
                    <a:pt x="5461" y="9005"/>
                  </a:lnTo>
                  <a:close/>
                  <a:moveTo>
                    <a:pt x="5717" y="8975"/>
                  </a:moveTo>
                  <a:lnTo>
                    <a:pt x="5627" y="8990"/>
                  </a:lnTo>
                  <a:lnTo>
                    <a:pt x="5777" y="10151"/>
                  </a:lnTo>
                  <a:lnTo>
                    <a:pt x="5838" y="10151"/>
                  </a:lnTo>
                  <a:lnTo>
                    <a:pt x="5853" y="10151"/>
                  </a:lnTo>
                  <a:lnTo>
                    <a:pt x="5913" y="10151"/>
                  </a:lnTo>
                  <a:lnTo>
                    <a:pt x="5717" y="8975"/>
                  </a:lnTo>
                  <a:close/>
                  <a:moveTo>
                    <a:pt x="5973" y="8915"/>
                  </a:moveTo>
                  <a:lnTo>
                    <a:pt x="5868" y="8945"/>
                  </a:lnTo>
                  <a:lnTo>
                    <a:pt x="6109" y="10106"/>
                  </a:lnTo>
                  <a:lnTo>
                    <a:pt x="6139" y="10106"/>
                  </a:lnTo>
                  <a:lnTo>
                    <a:pt x="6139" y="10106"/>
                  </a:lnTo>
                  <a:lnTo>
                    <a:pt x="6230" y="10076"/>
                  </a:lnTo>
                  <a:lnTo>
                    <a:pt x="5973" y="8930"/>
                  </a:lnTo>
                  <a:close/>
                  <a:moveTo>
                    <a:pt x="6215" y="8854"/>
                  </a:moveTo>
                  <a:lnTo>
                    <a:pt x="6124" y="8884"/>
                  </a:lnTo>
                  <a:lnTo>
                    <a:pt x="6426" y="10016"/>
                  </a:lnTo>
                  <a:lnTo>
                    <a:pt x="6562" y="9986"/>
                  </a:lnTo>
                  <a:lnTo>
                    <a:pt x="6215" y="8854"/>
                  </a:lnTo>
                  <a:close/>
                  <a:moveTo>
                    <a:pt x="6456" y="8779"/>
                  </a:moveTo>
                  <a:lnTo>
                    <a:pt x="6366" y="8809"/>
                  </a:lnTo>
                  <a:lnTo>
                    <a:pt x="6743" y="9925"/>
                  </a:lnTo>
                  <a:lnTo>
                    <a:pt x="6818" y="9895"/>
                  </a:lnTo>
                  <a:lnTo>
                    <a:pt x="6863" y="9895"/>
                  </a:lnTo>
                  <a:lnTo>
                    <a:pt x="6879" y="9895"/>
                  </a:lnTo>
                  <a:lnTo>
                    <a:pt x="6456" y="8794"/>
                  </a:lnTo>
                  <a:close/>
                  <a:moveTo>
                    <a:pt x="6698" y="8673"/>
                  </a:moveTo>
                  <a:lnTo>
                    <a:pt x="6607" y="8719"/>
                  </a:lnTo>
                  <a:lnTo>
                    <a:pt x="7060" y="9805"/>
                  </a:lnTo>
                  <a:lnTo>
                    <a:pt x="7090" y="9789"/>
                  </a:lnTo>
                  <a:lnTo>
                    <a:pt x="7105" y="9789"/>
                  </a:lnTo>
                  <a:lnTo>
                    <a:pt x="7180" y="9759"/>
                  </a:lnTo>
                  <a:lnTo>
                    <a:pt x="7180" y="9759"/>
                  </a:lnTo>
                  <a:lnTo>
                    <a:pt x="6698" y="8688"/>
                  </a:lnTo>
                  <a:close/>
                  <a:moveTo>
                    <a:pt x="6924" y="8568"/>
                  </a:moveTo>
                  <a:lnTo>
                    <a:pt x="6833" y="8613"/>
                  </a:lnTo>
                  <a:lnTo>
                    <a:pt x="7376" y="9669"/>
                  </a:lnTo>
                  <a:lnTo>
                    <a:pt x="7406" y="9654"/>
                  </a:lnTo>
                  <a:lnTo>
                    <a:pt x="7437" y="9654"/>
                  </a:lnTo>
                  <a:lnTo>
                    <a:pt x="7482" y="9624"/>
                  </a:lnTo>
                  <a:lnTo>
                    <a:pt x="6924" y="8583"/>
                  </a:lnTo>
                  <a:close/>
                  <a:moveTo>
                    <a:pt x="7150" y="8432"/>
                  </a:moveTo>
                  <a:lnTo>
                    <a:pt x="7060" y="8492"/>
                  </a:lnTo>
                  <a:lnTo>
                    <a:pt x="7663" y="9503"/>
                  </a:lnTo>
                  <a:lnTo>
                    <a:pt x="7678" y="9503"/>
                  </a:lnTo>
                  <a:lnTo>
                    <a:pt x="7678" y="9503"/>
                  </a:lnTo>
                  <a:lnTo>
                    <a:pt x="7768" y="9443"/>
                  </a:lnTo>
                  <a:lnTo>
                    <a:pt x="7150" y="8447"/>
                  </a:lnTo>
                  <a:close/>
                  <a:moveTo>
                    <a:pt x="7361" y="8296"/>
                  </a:moveTo>
                  <a:cubicBezTo>
                    <a:pt x="7346" y="8311"/>
                    <a:pt x="7316" y="8326"/>
                    <a:pt x="7286" y="8357"/>
                  </a:cubicBezTo>
                  <a:lnTo>
                    <a:pt x="7949" y="9322"/>
                  </a:lnTo>
                  <a:lnTo>
                    <a:pt x="7949" y="9322"/>
                  </a:lnTo>
                  <a:lnTo>
                    <a:pt x="7980" y="9322"/>
                  </a:lnTo>
                  <a:cubicBezTo>
                    <a:pt x="7995" y="9307"/>
                    <a:pt x="8025" y="9292"/>
                    <a:pt x="8055" y="9277"/>
                  </a:cubicBezTo>
                  <a:lnTo>
                    <a:pt x="7361" y="8311"/>
                  </a:lnTo>
                  <a:close/>
                  <a:moveTo>
                    <a:pt x="7572" y="8130"/>
                  </a:moveTo>
                  <a:lnTo>
                    <a:pt x="7497" y="8206"/>
                  </a:lnTo>
                  <a:lnTo>
                    <a:pt x="8221" y="9126"/>
                  </a:lnTo>
                  <a:lnTo>
                    <a:pt x="8236" y="9126"/>
                  </a:lnTo>
                  <a:lnTo>
                    <a:pt x="8251" y="9126"/>
                  </a:lnTo>
                  <a:lnTo>
                    <a:pt x="8281" y="9126"/>
                  </a:lnTo>
                  <a:lnTo>
                    <a:pt x="8296" y="9111"/>
                  </a:lnTo>
                  <a:lnTo>
                    <a:pt x="8312" y="9111"/>
                  </a:lnTo>
                  <a:lnTo>
                    <a:pt x="7557" y="8191"/>
                  </a:lnTo>
                  <a:close/>
                  <a:moveTo>
                    <a:pt x="7753" y="7964"/>
                  </a:moveTo>
                  <a:lnTo>
                    <a:pt x="7693" y="8040"/>
                  </a:lnTo>
                  <a:lnTo>
                    <a:pt x="8462" y="8915"/>
                  </a:lnTo>
                  <a:cubicBezTo>
                    <a:pt x="8508" y="8884"/>
                    <a:pt x="8538" y="8854"/>
                    <a:pt x="8568" y="8824"/>
                  </a:cubicBezTo>
                  <a:close/>
                  <a:moveTo>
                    <a:pt x="7949" y="7783"/>
                  </a:moveTo>
                  <a:lnTo>
                    <a:pt x="7874" y="7859"/>
                  </a:lnTo>
                  <a:lnTo>
                    <a:pt x="8719" y="8688"/>
                  </a:lnTo>
                  <a:lnTo>
                    <a:pt x="8734" y="8673"/>
                  </a:lnTo>
                  <a:lnTo>
                    <a:pt x="8734" y="8673"/>
                  </a:lnTo>
                  <a:lnTo>
                    <a:pt x="8734" y="8673"/>
                  </a:lnTo>
                  <a:lnTo>
                    <a:pt x="8734" y="8673"/>
                  </a:lnTo>
                  <a:lnTo>
                    <a:pt x="8794" y="8598"/>
                  </a:lnTo>
                  <a:lnTo>
                    <a:pt x="7949" y="7798"/>
                  </a:lnTo>
                  <a:close/>
                  <a:moveTo>
                    <a:pt x="8115" y="7587"/>
                  </a:moveTo>
                  <a:lnTo>
                    <a:pt x="8055" y="7663"/>
                  </a:lnTo>
                  <a:lnTo>
                    <a:pt x="8945" y="8447"/>
                  </a:lnTo>
                  <a:lnTo>
                    <a:pt x="8960" y="8417"/>
                  </a:lnTo>
                  <a:lnTo>
                    <a:pt x="8960" y="8417"/>
                  </a:lnTo>
                  <a:lnTo>
                    <a:pt x="9020" y="8341"/>
                  </a:lnTo>
                  <a:lnTo>
                    <a:pt x="8115" y="7587"/>
                  </a:lnTo>
                  <a:close/>
                  <a:moveTo>
                    <a:pt x="8281" y="7391"/>
                  </a:moveTo>
                  <a:lnTo>
                    <a:pt x="8221" y="7467"/>
                  </a:lnTo>
                  <a:lnTo>
                    <a:pt x="9156" y="8175"/>
                  </a:lnTo>
                  <a:lnTo>
                    <a:pt x="9156" y="8175"/>
                  </a:lnTo>
                  <a:lnTo>
                    <a:pt x="9171" y="8175"/>
                  </a:lnTo>
                  <a:lnTo>
                    <a:pt x="9171" y="8175"/>
                  </a:lnTo>
                  <a:lnTo>
                    <a:pt x="9171" y="8175"/>
                  </a:lnTo>
                  <a:lnTo>
                    <a:pt x="9171" y="8175"/>
                  </a:lnTo>
                  <a:lnTo>
                    <a:pt x="9171" y="8175"/>
                  </a:lnTo>
                  <a:cubicBezTo>
                    <a:pt x="9186" y="8160"/>
                    <a:pt x="9201" y="8130"/>
                    <a:pt x="9217" y="8115"/>
                  </a:cubicBezTo>
                  <a:lnTo>
                    <a:pt x="8266" y="7421"/>
                  </a:lnTo>
                  <a:close/>
                  <a:moveTo>
                    <a:pt x="8417" y="7180"/>
                  </a:moveTo>
                  <a:cubicBezTo>
                    <a:pt x="8402" y="7195"/>
                    <a:pt x="8387" y="7225"/>
                    <a:pt x="8357" y="7255"/>
                  </a:cubicBezTo>
                  <a:lnTo>
                    <a:pt x="9352" y="7904"/>
                  </a:lnTo>
                  <a:lnTo>
                    <a:pt x="9352" y="7904"/>
                  </a:lnTo>
                  <a:lnTo>
                    <a:pt x="9352" y="7904"/>
                  </a:lnTo>
                  <a:cubicBezTo>
                    <a:pt x="9367" y="7874"/>
                    <a:pt x="9382" y="7844"/>
                    <a:pt x="9413" y="7813"/>
                  </a:cubicBezTo>
                  <a:lnTo>
                    <a:pt x="9413" y="7813"/>
                  </a:lnTo>
                  <a:lnTo>
                    <a:pt x="9413" y="7813"/>
                  </a:lnTo>
                  <a:lnTo>
                    <a:pt x="9413" y="7813"/>
                  </a:lnTo>
                  <a:lnTo>
                    <a:pt x="8402" y="7195"/>
                  </a:lnTo>
                  <a:close/>
                  <a:moveTo>
                    <a:pt x="8553" y="6954"/>
                  </a:moveTo>
                  <a:cubicBezTo>
                    <a:pt x="8538" y="6984"/>
                    <a:pt x="8523" y="7014"/>
                    <a:pt x="8493" y="7044"/>
                  </a:cubicBezTo>
                  <a:lnTo>
                    <a:pt x="9518" y="7617"/>
                  </a:lnTo>
                  <a:lnTo>
                    <a:pt x="9548" y="7587"/>
                  </a:lnTo>
                  <a:lnTo>
                    <a:pt x="9548" y="7587"/>
                  </a:lnTo>
                  <a:cubicBezTo>
                    <a:pt x="9548" y="7572"/>
                    <a:pt x="9563" y="7542"/>
                    <a:pt x="9579" y="7527"/>
                  </a:cubicBezTo>
                  <a:lnTo>
                    <a:pt x="9579" y="7527"/>
                  </a:lnTo>
                  <a:lnTo>
                    <a:pt x="9579" y="7527"/>
                  </a:lnTo>
                  <a:lnTo>
                    <a:pt x="9579" y="7527"/>
                  </a:lnTo>
                  <a:lnTo>
                    <a:pt x="8538" y="6954"/>
                  </a:lnTo>
                  <a:close/>
                  <a:moveTo>
                    <a:pt x="8658" y="6727"/>
                  </a:moveTo>
                  <a:cubicBezTo>
                    <a:pt x="8643" y="6758"/>
                    <a:pt x="8628" y="6788"/>
                    <a:pt x="8613" y="6818"/>
                  </a:cubicBezTo>
                  <a:lnTo>
                    <a:pt x="9684" y="7331"/>
                  </a:lnTo>
                  <a:cubicBezTo>
                    <a:pt x="9684" y="7316"/>
                    <a:pt x="9684" y="7301"/>
                    <a:pt x="9699" y="7301"/>
                  </a:cubicBez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714" y="7240"/>
                  </a:lnTo>
                  <a:lnTo>
                    <a:pt x="9714" y="7240"/>
                  </a:lnTo>
                  <a:lnTo>
                    <a:pt x="9714" y="7240"/>
                  </a:lnTo>
                  <a:lnTo>
                    <a:pt x="9714" y="7240"/>
                  </a:lnTo>
                  <a:lnTo>
                    <a:pt x="8643" y="6758"/>
                  </a:lnTo>
                  <a:close/>
                  <a:moveTo>
                    <a:pt x="8764" y="6486"/>
                  </a:moveTo>
                  <a:cubicBezTo>
                    <a:pt x="8749" y="6516"/>
                    <a:pt x="8734" y="6546"/>
                    <a:pt x="8719" y="6577"/>
                  </a:cubicBezTo>
                  <a:lnTo>
                    <a:pt x="9820" y="7029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35" y="7014"/>
                  </a:lnTo>
                  <a:lnTo>
                    <a:pt x="9835" y="7014"/>
                  </a:lnTo>
                  <a:lnTo>
                    <a:pt x="9835" y="7014"/>
                  </a:lnTo>
                  <a:lnTo>
                    <a:pt x="9850" y="6939"/>
                  </a:lnTo>
                  <a:lnTo>
                    <a:pt x="8749" y="6516"/>
                  </a:lnTo>
                  <a:close/>
                  <a:moveTo>
                    <a:pt x="8839" y="6245"/>
                  </a:moveTo>
                  <a:cubicBezTo>
                    <a:pt x="8839" y="6275"/>
                    <a:pt x="8824" y="6305"/>
                    <a:pt x="8809" y="6335"/>
                  </a:cubicBezTo>
                  <a:lnTo>
                    <a:pt x="9925" y="671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cubicBezTo>
                    <a:pt x="9956" y="6667"/>
                    <a:pt x="9956" y="6652"/>
                    <a:pt x="9956" y="6622"/>
                  </a:cubicBezTo>
                  <a:lnTo>
                    <a:pt x="8824" y="6290"/>
                  </a:lnTo>
                  <a:close/>
                  <a:moveTo>
                    <a:pt x="8915" y="5988"/>
                  </a:moveTo>
                  <a:lnTo>
                    <a:pt x="8885" y="6094"/>
                  </a:lnTo>
                  <a:lnTo>
                    <a:pt x="10031" y="6396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cubicBezTo>
                    <a:pt x="10046" y="6320"/>
                    <a:pt x="10046" y="6305"/>
                    <a:pt x="10046" y="6290"/>
                  </a:cubicBezTo>
                  <a:lnTo>
                    <a:pt x="8900" y="6018"/>
                  </a:lnTo>
                  <a:close/>
                  <a:moveTo>
                    <a:pt x="8960" y="5747"/>
                  </a:moveTo>
                  <a:lnTo>
                    <a:pt x="8945" y="5837"/>
                  </a:lnTo>
                  <a:lnTo>
                    <a:pt x="10106" y="6064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5973"/>
                  </a:lnTo>
                  <a:lnTo>
                    <a:pt x="8945" y="5792"/>
                  </a:lnTo>
                  <a:close/>
                  <a:moveTo>
                    <a:pt x="8990" y="5491"/>
                  </a:moveTo>
                  <a:lnTo>
                    <a:pt x="8975" y="5581"/>
                  </a:lnTo>
                  <a:lnTo>
                    <a:pt x="10152" y="573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56"/>
                  </a:lnTo>
                  <a:lnTo>
                    <a:pt x="8975" y="5551"/>
                  </a:lnTo>
                  <a:close/>
                  <a:moveTo>
                    <a:pt x="9005" y="5234"/>
                  </a:moveTo>
                  <a:lnTo>
                    <a:pt x="9005" y="5325"/>
                  </a:lnTo>
                  <a:lnTo>
                    <a:pt x="10182" y="5400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294"/>
                  </a:lnTo>
                  <a:lnTo>
                    <a:pt x="9005" y="5249"/>
                  </a:lnTo>
                  <a:close/>
                  <a:moveTo>
                    <a:pt x="10197" y="4932"/>
                  </a:moveTo>
                  <a:lnTo>
                    <a:pt x="9005" y="4978"/>
                  </a:lnTo>
                  <a:lnTo>
                    <a:pt x="9005" y="5068"/>
                  </a:lnTo>
                  <a:lnTo>
                    <a:pt x="10197" y="5068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4993"/>
                  </a:lnTo>
                  <a:close/>
                  <a:moveTo>
                    <a:pt x="10167" y="4601"/>
                  </a:moveTo>
                  <a:lnTo>
                    <a:pt x="8990" y="4721"/>
                  </a:lnTo>
                  <a:lnTo>
                    <a:pt x="8990" y="4812"/>
                  </a:lnTo>
                  <a:lnTo>
                    <a:pt x="10167" y="4736"/>
                  </a:lnTo>
                  <a:lnTo>
                    <a:pt x="10167" y="4661"/>
                  </a:lnTo>
                  <a:lnTo>
                    <a:pt x="10167" y="4601"/>
                  </a:lnTo>
                  <a:close/>
                  <a:moveTo>
                    <a:pt x="10122" y="4269"/>
                  </a:moveTo>
                  <a:lnTo>
                    <a:pt x="8960" y="4465"/>
                  </a:lnTo>
                  <a:cubicBezTo>
                    <a:pt x="8960" y="4495"/>
                    <a:pt x="8975" y="4525"/>
                    <a:pt x="8975" y="4555"/>
                  </a:cubicBez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359"/>
                  </a:lnTo>
                  <a:lnTo>
                    <a:pt x="10137" y="4359"/>
                  </a:lnTo>
                  <a:lnTo>
                    <a:pt x="10137" y="4359"/>
                  </a:lnTo>
                  <a:lnTo>
                    <a:pt x="10137" y="4359"/>
                  </a:lnTo>
                  <a:cubicBezTo>
                    <a:pt x="10152" y="4344"/>
                    <a:pt x="10152" y="4329"/>
                    <a:pt x="10137" y="4314"/>
                  </a:cubicBezTo>
                  <a:close/>
                  <a:moveTo>
                    <a:pt x="10061" y="3952"/>
                  </a:moveTo>
                  <a:lnTo>
                    <a:pt x="8915" y="4208"/>
                  </a:lnTo>
                  <a:cubicBezTo>
                    <a:pt x="8915" y="4239"/>
                    <a:pt x="8930" y="4269"/>
                    <a:pt x="8930" y="4314"/>
                  </a:cubicBezTo>
                  <a:lnTo>
                    <a:pt x="10091" y="4073"/>
                  </a:lnTo>
                  <a:cubicBezTo>
                    <a:pt x="10091" y="4043"/>
                    <a:pt x="10076" y="4012"/>
                    <a:pt x="10076" y="3982"/>
                  </a:cubicBezTo>
                  <a:lnTo>
                    <a:pt x="10076" y="3982"/>
                  </a:lnTo>
                  <a:lnTo>
                    <a:pt x="10076" y="3982"/>
                  </a:lnTo>
                  <a:lnTo>
                    <a:pt x="10076" y="3982"/>
                  </a:lnTo>
                  <a:lnTo>
                    <a:pt x="10076" y="3952"/>
                  </a:lnTo>
                  <a:close/>
                  <a:moveTo>
                    <a:pt x="9971" y="3620"/>
                  </a:moveTo>
                  <a:lnTo>
                    <a:pt x="8839" y="3967"/>
                  </a:lnTo>
                  <a:lnTo>
                    <a:pt x="8870" y="4058"/>
                  </a:lnTo>
                  <a:lnTo>
                    <a:pt x="10001" y="3756"/>
                  </a:lnTo>
                  <a:cubicBezTo>
                    <a:pt x="10001" y="3741"/>
                    <a:pt x="10001" y="3726"/>
                    <a:pt x="10001" y="3726"/>
                  </a:cubicBezTo>
                  <a:lnTo>
                    <a:pt x="10001" y="3726"/>
                  </a:lnTo>
                  <a:lnTo>
                    <a:pt x="9971" y="3635"/>
                  </a:lnTo>
                  <a:close/>
                  <a:moveTo>
                    <a:pt x="9865" y="3303"/>
                  </a:moveTo>
                  <a:lnTo>
                    <a:pt x="8764" y="3726"/>
                  </a:lnTo>
                  <a:lnTo>
                    <a:pt x="8794" y="3816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34"/>
                  </a:lnTo>
                  <a:close/>
                  <a:moveTo>
                    <a:pt x="9744" y="3002"/>
                  </a:moveTo>
                  <a:lnTo>
                    <a:pt x="8658" y="3484"/>
                  </a:lnTo>
                  <a:cubicBezTo>
                    <a:pt x="8674" y="3515"/>
                    <a:pt x="8689" y="3545"/>
                    <a:pt x="8704" y="3575"/>
                  </a:cubicBezTo>
                  <a:lnTo>
                    <a:pt x="9790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cubicBezTo>
                    <a:pt x="9775" y="3092"/>
                    <a:pt x="9760" y="3062"/>
                    <a:pt x="9744" y="3047"/>
                  </a:cubicBezTo>
                  <a:close/>
                  <a:moveTo>
                    <a:pt x="9594" y="2700"/>
                  </a:moveTo>
                  <a:lnTo>
                    <a:pt x="8553" y="3258"/>
                  </a:lnTo>
                  <a:lnTo>
                    <a:pt x="8598" y="3349"/>
                  </a:lnTo>
                  <a:lnTo>
                    <a:pt x="9654" y="2821"/>
                  </a:lnTo>
                  <a:lnTo>
                    <a:pt x="9594" y="2700"/>
                  </a:lnTo>
                  <a:close/>
                  <a:moveTo>
                    <a:pt x="9428" y="2413"/>
                  </a:moveTo>
                  <a:lnTo>
                    <a:pt x="8417" y="3032"/>
                  </a:lnTo>
                  <a:lnTo>
                    <a:pt x="8477" y="3122"/>
                  </a:lnTo>
                  <a:lnTo>
                    <a:pt x="9503" y="2519"/>
                  </a:lnTo>
                  <a:lnTo>
                    <a:pt x="9503" y="2519"/>
                  </a:lnTo>
                  <a:lnTo>
                    <a:pt x="9503" y="2519"/>
                  </a:lnTo>
                  <a:lnTo>
                    <a:pt x="9503" y="2519"/>
                  </a:lnTo>
                  <a:lnTo>
                    <a:pt x="9488" y="2519"/>
                  </a:lnTo>
                  <a:lnTo>
                    <a:pt x="9473" y="2489"/>
                  </a:lnTo>
                  <a:lnTo>
                    <a:pt x="9473" y="2489"/>
                  </a:lnTo>
                  <a:lnTo>
                    <a:pt x="9473" y="2489"/>
                  </a:lnTo>
                  <a:lnTo>
                    <a:pt x="9458" y="2489"/>
                  </a:lnTo>
                  <a:lnTo>
                    <a:pt x="9458" y="2489"/>
                  </a:lnTo>
                  <a:lnTo>
                    <a:pt x="9458" y="2489"/>
                  </a:lnTo>
                  <a:cubicBezTo>
                    <a:pt x="9458" y="2489"/>
                    <a:pt x="9443" y="2474"/>
                    <a:pt x="9443" y="2459"/>
                  </a:cubicBezTo>
                  <a:close/>
                  <a:moveTo>
                    <a:pt x="9232" y="2127"/>
                  </a:moveTo>
                  <a:lnTo>
                    <a:pt x="8281" y="2821"/>
                  </a:lnTo>
                  <a:lnTo>
                    <a:pt x="8342" y="2896"/>
                  </a:lnTo>
                  <a:lnTo>
                    <a:pt x="9307" y="2232"/>
                  </a:lnTo>
                  <a:lnTo>
                    <a:pt x="9262" y="2172"/>
                  </a:lnTo>
                  <a:lnTo>
                    <a:pt x="9262" y="2172"/>
                  </a:lnTo>
                  <a:lnTo>
                    <a:pt x="9262" y="2172"/>
                  </a:lnTo>
                  <a:lnTo>
                    <a:pt x="9262" y="2172"/>
                  </a:lnTo>
                  <a:cubicBezTo>
                    <a:pt x="9262" y="2157"/>
                    <a:pt x="9262" y="2157"/>
                    <a:pt x="9247" y="2142"/>
                  </a:cubicBezTo>
                  <a:close/>
                  <a:moveTo>
                    <a:pt x="9036" y="1870"/>
                  </a:moveTo>
                  <a:lnTo>
                    <a:pt x="8115" y="2625"/>
                  </a:lnTo>
                  <a:cubicBezTo>
                    <a:pt x="8146" y="2640"/>
                    <a:pt x="8161" y="2670"/>
                    <a:pt x="8191" y="2700"/>
                  </a:cubicBezTo>
                  <a:lnTo>
                    <a:pt x="9111" y="1976"/>
                  </a:lnTo>
                  <a:lnTo>
                    <a:pt x="9036" y="1870"/>
                  </a:lnTo>
                  <a:close/>
                  <a:moveTo>
                    <a:pt x="8809" y="1614"/>
                  </a:moveTo>
                  <a:lnTo>
                    <a:pt x="7949" y="2429"/>
                  </a:lnTo>
                  <a:cubicBezTo>
                    <a:pt x="7980" y="2444"/>
                    <a:pt x="7995" y="2474"/>
                    <a:pt x="8025" y="2504"/>
                  </a:cubicBezTo>
                  <a:lnTo>
                    <a:pt x="8900" y="1704"/>
                  </a:lnTo>
                  <a:lnTo>
                    <a:pt x="8855" y="1659"/>
                  </a:lnTo>
                  <a:lnTo>
                    <a:pt x="8855" y="1659"/>
                  </a:lnTo>
                  <a:lnTo>
                    <a:pt x="8809" y="1614"/>
                  </a:lnTo>
                  <a:close/>
                  <a:moveTo>
                    <a:pt x="8583" y="1388"/>
                  </a:moveTo>
                  <a:lnTo>
                    <a:pt x="7768" y="2248"/>
                  </a:lnTo>
                  <a:lnTo>
                    <a:pt x="7844" y="2308"/>
                  </a:lnTo>
                  <a:lnTo>
                    <a:pt x="8674" y="1478"/>
                  </a:lnTo>
                  <a:lnTo>
                    <a:pt x="8674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13" y="1478"/>
                  </a:lnTo>
                  <a:cubicBezTo>
                    <a:pt x="8613" y="1463"/>
                    <a:pt x="8598" y="1463"/>
                    <a:pt x="8598" y="1448"/>
                  </a:cubicBezTo>
                  <a:close/>
                  <a:moveTo>
                    <a:pt x="8327" y="1161"/>
                  </a:moveTo>
                  <a:lnTo>
                    <a:pt x="7572" y="2067"/>
                  </a:lnTo>
                  <a:lnTo>
                    <a:pt x="7648" y="2142"/>
                  </a:lnTo>
                  <a:lnTo>
                    <a:pt x="8417" y="1237"/>
                  </a:lnTo>
                  <a:lnTo>
                    <a:pt x="8417" y="1237"/>
                  </a:lnTo>
                  <a:lnTo>
                    <a:pt x="8387" y="1237"/>
                  </a:lnTo>
                  <a:lnTo>
                    <a:pt x="8387" y="1237"/>
                  </a:lnTo>
                  <a:lnTo>
                    <a:pt x="8387" y="1237"/>
                  </a:lnTo>
                  <a:lnTo>
                    <a:pt x="8372" y="1237"/>
                  </a:lnTo>
                  <a:lnTo>
                    <a:pt x="8327" y="1192"/>
                  </a:lnTo>
                  <a:close/>
                  <a:moveTo>
                    <a:pt x="8055" y="965"/>
                  </a:moveTo>
                  <a:lnTo>
                    <a:pt x="7376" y="1916"/>
                  </a:lnTo>
                  <a:lnTo>
                    <a:pt x="7452" y="1976"/>
                  </a:lnTo>
                  <a:lnTo>
                    <a:pt x="8161" y="1026"/>
                  </a:lnTo>
                  <a:lnTo>
                    <a:pt x="8130" y="1011"/>
                  </a:lnTo>
                  <a:lnTo>
                    <a:pt x="8130" y="1011"/>
                  </a:lnTo>
                  <a:lnTo>
                    <a:pt x="8055" y="950"/>
                  </a:lnTo>
                  <a:close/>
                  <a:moveTo>
                    <a:pt x="7784" y="769"/>
                  </a:moveTo>
                  <a:lnTo>
                    <a:pt x="7165" y="1780"/>
                  </a:lnTo>
                  <a:lnTo>
                    <a:pt x="7241" y="1825"/>
                  </a:lnTo>
                  <a:lnTo>
                    <a:pt x="7889" y="845"/>
                  </a:lnTo>
                  <a:lnTo>
                    <a:pt x="7844" y="799"/>
                  </a:lnTo>
                  <a:lnTo>
                    <a:pt x="7829" y="799"/>
                  </a:lnTo>
                  <a:lnTo>
                    <a:pt x="7784" y="784"/>
                  </a:lnTo>
                  <a:close/>
                  <a:moveTo>
                    <a:pt x="7497" y="603"/>
                  </a:moveTo>
                  <a:lnTo>
                    <a:pt x="6939" y="1644"/>
                  </a:lnTo>
                  <a:lnTo>
                    <a:pt x="7029" y="1689"/>
                  </a:lnTo>
                  <a:lnTo>
                    <a:pt x="7618" y="664"/>
                  </a:lnTo>
                  <a:lnTo>
                    <a:pt x="7542" y="618"/>
                  </a:lnTo>
                  <a:lnTo>
                    <a:pt x="7527" y="618"/>
                  </a:lnTo>
                  <a:lnTo>
                    <a:pt x="7497" y="603"/>
                  </a:lnTo>
                  <a:close/>
                  <a:moveTo>
                    <a:pt x="7195" y="453"/>
                  </a:moveTo>
                  <a:lnTo>
                    <a:pt x="6713" y="1539"/>
                  </a:lnTo>
                  <a:lnTo>
                    <a:pt x="6803" y="1569"/>
                  </a:lnTo>
                  <a:lnTo>
                    <a:pt x="7316" y="513"/>
                  </a:lnTo>
                  <a:lnTo>
                    <a:pt x="7271" y="498"/>
                  </a:lnTo>
                  <a:lnTo>
                    <a:pt x="7256" y="498"/>
                  </a:lnTo>
                  <a:lnTo>
                    <a:pt x="7210" y="468"/>
                  </a:lnTo>
                  <a:lnTo>
                    <a:pt x="7210" y="468"/>
                  </a:lnTo>
                  <a:lnTo>
                    <a:pt x="7195" y="468"/>
                  </a:lnTo>
                  <a:close/>
                  <a:moveTo>
                    <a:pt x="6879" y="332"/>
                  </a:moveTo>
                  <a:lnTo>
                    <a:pt x="6471" y="1433"/>
                  </a:lnTo>
                  <a:lnTo>
                    <a:pt x="6562" y="1463"/>
                  </a:lnTo>
                  <a:lnTo>
                    <a:pt x="7014" y="377"/>
                  </a:lnTo>
                  <a:lnTo>
                    <a:pt x="6999" y="377"/>
                  </a:lnTo>
                  <a:lnTo>
                    <a:pt x="6939" y="377"/>
                  </a:lnTo>
                  <a:lnTo>
                    <a:pt x="6879" y="347"/>
                  </a:lnTo>
                  <a:close/>
                  <a:moveTo>
                    <a:pt x="6562" y="226"/>
                  </a:moveTo>
                  <a:lnTo>
                    <a:pt x="6230" y="1358"/>
                  </a:lnTo>
                  <a:lnTo>
                    <a:pt x="6320" y="1388"/>
                  </a:lnTo>
                  <a:lnTo>
                    <a:pt x="6698" y="256"/>
                  </a:lnTo>
                  <a:lnTo>
                    <a:pt x="6637" y="241"/>
                  </a:lnTo>
                  <a:lnTo>
                    <a:pt x="6607" y="241"/>
                  </a:lnTo>
                  <a:lnTo>
                    <a:pt x="6577" y="241"/>
                  </a:lnTo>
                  <a:close/>
                  <a:moveTo>
                    <a:pt x="6245" y="136"/>
                  </a:moveTo>
                  <a:lnTo>
                    <a:pt x="5973" y="1282"/>
                  </a:lnTo>
                  <a:lnTo>
                    <a:pt x="6079" y="1312"/>
                  </a:lnTo>
                  <a:lnTo>
                    <a:pt x="6366" y="166"/>
                  </a:lnTo>
                  <a:lnTo>
                    <a:pt x="6336" y="151"/>
                  </a:lnTo>
                  <a:lnTo>
                    <a:pt x="6305" y="151"/>
                  </a:lnTo>
                  <a:lnTo>
                    <a:pt x="6245" y="136"/>
                  </a:lnTo>
                  <a:close/>
                  <a:moveTo>
                    <a:pt x="5913" y="60"/>
                  </a:moveTo>
                  <a:lnTo>
                    <a:pt x="5732" y="1222"/>
                  </a:lnTo>
                  <a:lnTo>
                    <a:pt x="5823" y="1237"/>
                  </a:lnTo>
                  <a:lnTo>
                    <a:pt x="6049" y="91"/>
                  </a:lnTo>
                  <a:lnTo>
                    <a:pt x="6049" y="91"/>
                  </a:lnTo>
                  <a:close/>
                  <a:moveTo>
                    <a:pt x="5581" y="15"/>
                  </a:moveTo>
                  <a:lnTo>
                    <a:pt x="5476" y="1192"/>
                  </a:lnTo>
                  <a:cubicBezTo>
                    <a:pt x="5506" y="1192"/>
                    <a:pt x="5536" y="1192"/>
                    <a:pt x="5566" y="1207"/>
                  </a:cubicBezTo>
                  <a:lnTo>
                    <a:pt x="5717" y="30"/>
                  </a:lnTo>
                  <a:lnTo>
                    <a:pt x="5702" y="30"/>
                  </a:lnTo>
                  <a:lnTo>
                    <a:pt x="5581" y="15"/>
                  </a:lnTo>
                  <a:close/>
                  <a:moveTo>
                    <a:pt x="5249" y="0"/>
                  </a:moveTo>
                  <a:lnTo>
                    <a:pt x="5219" y="1192"/>
                  </a:lnTo>
                  <a:lnTo>
                    <a:pt x="5325" y="1192"/>
                  </a:lnTo>
                  <a:lnTo>
                    <a:pt x="5385" y="15"/>
                  </a:lnTo>
                  <a:lnTo>
                    <a:pt x="5249" y="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-294408" y="2853020"/>
              <a:ext cx="744911" cy="721114"/>
            </a:xfrm>
            <a:custGeom>
              <a:avLst/>
              <a:gdLst/>
              <a:ahLst/>
              <a:cxnLst/>
              <a:rect l="l" t="t" r="r" b="b"/>
              <a:pathLst>
                <a:path w="14180" h="13727" extrusionOk="0">
                  <a:moveTo>
                    <a:pt x="7060" y="91"/>
                  </a:moveTo>
                  <a:cubicBezTo>
                    <a:pt x="4314" y="91"/>
                    <a:pt x="1871" y="1780"/>
                    <a:pt x="905" y="4344"/>
                  </a:cubicBezTo>
                  <a:lnTo>
                    <a:pt x="1629" y="4344"/>
                  </a:lnTo>
                  <a:cubicBezTo>
                    <a:pt x="2896" y="1418"/>
                    <a:pt x="6245" y="0"/>
                    <a:pt x="9217" y="1162"/>
                  </a:cubicBezTo>
                  <a:cubicBezTo>
                    <a:pt x="12173" y="2308"/>
                    <a:pt x="13697" y="5612"/>
                    <a:pt x="12656" y="8613"/>
                  </a:cubicBezTo>
                  <a:cubicBezTo>
                    <a:pt x="11615" y="11630"/>
                    <a:pt x="8372" y="13274"/>
                    <a:pt x="5325" y="12324"/>
                  </a:cubicBezTo>
                  <a:cubicBezTo>
                    <a:pt x="2278" y="11389"/>
                    <a:pt x="528" y="8206"/>
                    <a:pt x="1358" y="5144"/>
                  </a:cubicBezTo>
                  <a:lnTo>
                    <a:pt x="649" y="5144"/>
                  </a:lnTo>
                  <a:cubicBezTo>
                    <a:pt x="0" y="7859"/>
                    <a:pt x="1147" y="10710"/>
                    <a:pt x="3500" y="12218"/>
                  </a:cubicBezTo>
                  <a:cubicBezTo>
                    <a:pt x="5868" y="13727"/>
                    <a:pt x="8915" y="13576"/>
                    <a:pt x="11117" y="11841"/>
                  </a:cubicBezTo>
                  <a:cubicBezTo>
                    <a:pt x="13319" y="10107"/>
                    <a:pt x="14179" y="7165"/>
                    <a:pt x="13274" y="4510"/>
                  </a:cubicBezTo>
                  <a:cubicBezTo>
                    <a:pt x="12354" y="1871"/>
                    <a:pt x="9850" y="91"/>
                    <a:pt x="7045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-91583" y="3036040"/>
              <a:ext cx="335262" cy="335262"/>
            </a:xfrm>
            <a:custGeom>
              <a:avLst/>
              <a:gdLst/>
              <a:ahLst/>
              <a:cxnLst/>
              <a:rect l="l" t="t" r="r" b="b"/>
              <a:pathLst>
                <a:path w="6382" h="6382" extrusionOk="0">
                  <a:moveTo>
                    <a:pt x="6381" y="3183"/>
                  </a:moveTo>
                  <a:cubicBezTo>
                    <a:pt x="6381" y="4948"/>
                    <a:pt x="4948" y="6381"/>
                    <a:pt x="3199" y="6381"/>
                  </a:cubicBezTo>
                  <a:cubicBezTo>
                    <a:pt x="1434" y="6381"/>
                    <a:pt x="1" y="4948"/>
                    <a:pt x="1" y="3183"/>
                  </a:cubicBezTo>
                  <a:cubicBezTo>
                    <a:pt x="1" y="1419"/>
                    <a:pt x="1434" y="1"/>
                    <a:pt x="3199" y="1"/>
                  </a:cubicBezTo>
                  <a:cubicBezTo>
                    <a:pt x="4948" y="1"/>
                    <a:pt x="6381" y="1419"/>
                    <a:pt x="6381" y="3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75626" y="2617679"/>
              <a:ext cx="585632" cy="585632"/>
            </a:xfrm>
            <a:custGeom>
              <a:avLst/>
              <a:gdLst/>
              <a:ahLst/>
              <a:cxnLst/>
              <a:rect l="l" t="t" r="r" b="b"/>
              <a:pathLst>
                <a:path w="11148" h="11148" extrusionOk="0">
                  <a:moveTo>
                    <a:pt x="11148" y="11147"/>
                  </a:moveTo>
                  <a:lnTo>
                    <a:pt x="10016" y="11147"/>
                  </a:lnTo>
                  <a:cubicBezTo>
                    <a:pt x="10016" y="5627"/>
                    <a:pt x="5536" y="1147"/>
                    <a:pt x="1" y="1132"/>
                  </a:cubicBezTo>
                  <a:lnTo>
                    <a:pt x="1" y="0"/>
                  </a:lnTo>
                  <a:cubicBezTo>
                    <a:pt x="6155" y="0"/>
                    <a:pt x="11148" y="4993"/>
                    <a:pt x="11148" y="11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-509158" y="3203247"/>
              <a:ext cx="585632" cy="585632"/>
            </a:xfrm>
            <a:custGeom>
              <a:avLst/>
              <a:gdLst/>
              <a:ahLst/>
              <a:cxnLst/>
              <a:rect l="l" t="t" r="r" b="b"/>
              <a:pathLst>
                <a:path w="11148" h="11148" extrusionOk="0">
                  <a:moveTo>
                    <a:pt x="11148" y="11147"/>
                  </a:moveTo>
                  <a:cubicBezTo>
                    <a:pt x="4993" y="11132"/>
                    <a:pt x="1" y="6155"/>
                    <a:pt x="1" y="0"/>
                  </a:cubicBezTo>
                  <a:lnTo>
                    <a:pt x="1132" y="0"/>
                  </a:lnTo>
                  <a:cubicBezTo>
                    <a:pt x="1132" y="5536"/>
                    <a:pt x="5627" y="10016"/>
                    <a:pt x="11148" y="10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2362378992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subTitle" idx="1"/>
          </p:nvPr>
        </p:nvSpPr>
        <p:spPr>
          <a:xfrm>
            <a:off x="828136" y="2586600"/>
            <a:ext cx="6891600" cy="3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828136" y="594579"/>
            <a:ext cx="5254801" cy="1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70684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02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950965" y="5177868"/>
            <a:ext cx="10290401" cy="938000"/>
          </a:xfrm>
          <a:prstGeom prst="rect">
            <a:avLst/>
          </a:prstGeom>
          <a:solidFill>
            <a:srgbClr val="FFFFFF">
              <a:alpha val="138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247467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4883100" y="1908401"/>
            <a:ext cx="6480801" cy="30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1248730" y="3128221"/>
            <a:ext cx="2880398" cy="2880400"/>
          </a:xfrm>
          <a:prstGeom prst="ellipse">
            <a:avLst/>
          </a:prstGeom>
          <a:solidFill>
            <a:srgbClr val="D9A3F3">
              <a:alpha val="4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8" name="Google Shape;138;p8"/>
          <p:cNvGrpSpPr/>
          <p:nvPr/>
        </p:nvGrpSpPr>
        <p:grpSpPr>
          <a:xfrm>
            <a:off x="931308" y="2772400"/>
            <a:ext cx="3553141" cy="3553140"/>
            <a:chOff x="1867264" y="3751457"/>
            <a:chExt cx="1904149" cy="1904149"/>
          </a:xfrm>
        </p:grpSpPr>
        <p:sp>
          <p:nvSpPr>
            <p:cNvPr id="139" name="Google Shape;139;p8"/>
            <p:cNvSpPr/>
            <p:nvPr/>
          </p:nvSpPr>
          <p:spPr>
            <a:xfrm rot="8100000">
              <a:off x="2151681" y="4024752"/>
              <a:ext cx="1335315" cy="1357558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" name="Google Shape;140;p8"/>
            <p:cNvSpPr/>
            <p:nvPr/>
          </p:nvSpPr>
          <p:spPr>
            <a:xfrm rot="8100000">
              <a:off x="2234879" y="4154129"/>
              <a:ext cx="1112891" cy="1113852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141;p8"/>
            <p:cNvSpPr/>
            <p:nvPr/>
          </p:nvSpPr>
          <p:spPr>
            <a:xfrm rot="8100000">
              <a:off x="2885003" y="3774697"/>
              <a:ext cx="445746" cy="123961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" name="Google Shape;142;p8"/>
            <p:cNvSpPr/>
            <p:nvPr/>
          </p:nvSpPr>
          <p:spPr>
            <a:xfrm rot="8100000">
              <a:off x="2032420" y="4499103"/>
              <a:ext cx="445746" cy="620801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784494" y="789031"/>
            <a:ext cx="1681890" cy="1659168"/>
            <a:chOff x="4153095" y="184485"/>
            <a:chExt cx="1261418" cy="1244376"/>
          </a:xfrm>
        </p:grpSpPr>
        <p:sp>
          <p:nvSpPr>
            <p:cNvPr id="144" name="Google Shape;144;p8"/>
            <p:cNvSpPr/>
            <p:nvPr/>
          </p:nvSpPr>
          <p:spPr>
            <a:xfrm rot="-5400000">
              <a:off x="4169676" y="184025"/>
              <a:ext cx="1228255" cy="1261418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145;p8"/>
            <p:cNvSpPr/>
            <p:nvPr/>
          </p:nvSpPr>
          <p:spPr>
            <a:xfrm rot="-5400000">
              <a:off x="4271093" y="272080"/>
              <a:ext cx="1039699" cy="1038752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8"/>
            <p:cNvSpPr/>
            <p:nvPr/>
          </p:nvSpPr>
          <p:spPr>
            <a:xfrm rot="-5400000">
              <a:off x="4790265" y="791213"/>
              <a:ext cx="607204" cy="607204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8"/>
            <p:cNvSpPr/>
            <p:nvPr/>
          </p:nvSpPr>
          <p:spPr>
            <a:xfrm rot="-5400000">
              <a:off x="4183293" y="184241"/>
              <a:ext cx="606746" cy="607235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8"/>
            <p:cNvSpPr/>
            <p:nvPr/>
          </p:nvSpPr>
          <p:spPr>
            <a:xfrm rot="-5400000">
              <a:off x="4417961" y="422610"/>
              <a:ext cx="744135" cy="740926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357105" y="358058"/>
              <a:ext cx="899528" cy="879691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8"/>
            <p:cNvSpPr/>
            <p:nvPr/>
          </p:nvSpPr>
          <p:spPr>
            <a:xfrm rot="-5400000">
              <a:off x="4254284" y="869806"/>
              <a:ext cx="343489" cy="18629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8"/>
            <p:cNvSpPr/>
            <p:nvPr/>
          </p:nvSpPr>
          <p:spPr>
            <a:xfrm rot="-5400000">
              <a:off x="4851349" y="1091588"/>
              <a:ext cx="95913" cy="21808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8"/>
            <p:cNvSpPr/>
            <p:nvPr/>
          </p:nvSpPr>
          <p:spPr>
            <a:xfrm rot="-5400000">
              <a:off x="5069881" y="858754"/>
              <a:ext cx="245315" cy="110217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8"/>
            <p:cNvSpPr/>
            <p:nvPr/>
          </p:nvSpPr>
          <p:spPr>
            <a:xfrm rot="-5400000">
              <a:off x="4869092" y="255482"/>
              <a:ext cx="179844" cy="337499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8"/>
            <p:cNvSpPr/>
            <p:nvPr/>
          </p:nvSpPr>
          <p:spPr>
            <a:xfrm rot="-5400000">
              <a:off x="4409188" y="346521"/>
              <a:ext cx="224561" cy="255462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8"/>
            <p:cNvSpPr/>
            <p:nvPr/>
          </p:nvSpPr>
          <p:spPr>
            <a:xfrm rot="-5400000">
              <a:off x="4460600" y="482302"/>
              <a:ext cx="645044" cy="617382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8"/>
            <p:cNvSpPr/>
            <p:nvPr/>
          </p:nvSpPr>
          <p:spPr>
            <a:xfrm rot="-5400000">
              <a:off x="4547985" y="598266"/>
              <a:ext cx="434329" cy="631198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8"/>
            <p:cNvSpPr/>
            <p:nvPr/>
          </p:nvSpPr>
          <p:spPr>
            <a:xfrm rot="-5400000">
              <a:off x="4519393" y="525871"/>
              <a:ext cx="531586" cy="521011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158;p8"/>
            <p:cNvSpPr/>
            <p:nvPr/>
          </p:nvSpPr>
          <p:spPr>
            <a:xfrm rot="-5400000">
              <a:off x="4586024" y="424208"/>
              <a:ext cx="364702" cy="527919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159;p8"/>
            <p:cNvSpPr/>
            <p:nvPr/>
          </p:nvSpPr>
          <p:spPr>
            <a:xfrm rot="-5400000">
              <a:off x="4581624" y="583057"/>
              <a:ext cx="416815" cy="416326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8"/>
            <p:cNvSpPr/>
            <p:nvPr/>
          </p:nvSpPr>
          <p:spPr>
            <a:xfrm rot="-5400000">
              <a:off x="4657014" y="657955"/>
              <a:ext cx="266496" cy="26652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2712127" y="1785489"/>
            <a:ext cx="1047829" cy="1046768"/>
            <a:chOff x="4079851" y="151677"/>
            <a:chExt cx="1014291" cy="1013263"/>
          </a:xfrm>
        </p:grpSpPr>
        <p:sp>
          <p:nvSpPr>
            <p:cNvPr id="162" name="Google Shape;162;p8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 w="19050" cap="flat" cmpd="sng">
              <a:solidFill>
                <a:schemeClr val="accent2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5330148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>
            <a:spLocks noGrp="1"/>
          </p:cNvSpPr>
          <p:nvPr>
            <p:ph type="title"/>
          </p:nvPr>
        </p:nvSpPr>
        <p:spPr>
          <a:xfrm>
            <a:off x="3226004" y="1894200"/>
            <a:ext cx="5740000" cy="990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subTitle" idx="1"/>
          </p:nvPr>
        </p:nvSpPr>
        <p:spPr>
          <a:xfrm>
            <a:off x="3226004" y="2885001"/>
            <a:ext cx="5740000" cy="20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8" name="Google Shape;168;p9"/>
          <p:cNvGrpSpPr/>
          <p:nvPr/>
        </p:nvGrpSpPr>
        <p:grpSpPr>
          <a:xfrm>
            <a:off x="307669" y="208900"/>
            <a:ext cx="2685211" cy="2722032"/>
            <a:chOff x="-79100" y="-499150"/>
            <a:chExt cx="2013910" cy="2041524"/>
          </a:xfrm>
        </p:grpSpPr>
        <p:sp>
          <p:nvSpPr>
            <p:cNvPr id="169" name="Google Shape;169;p9"/>
            <p:cNvSpPr/>
            <p:nvPr/>
          </p:nvSpPr>
          <p:spPr>
            <a:xfrm>
              <a:off x="-79100" y="-499150"/>
              <a:ext cx="1987851" cy="2041524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11150" y="-307416"/>
              <a:ext cx="1682686" cy="1681153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-29831" y="532038"/>
              <a:ext cx="982721" cy="982721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952831" y="-450672"/>
              <a:ext cx="981979" cy="982771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47701" y="-67897"/>
              <a:ext cx="1204336" cy="1199142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14140" y="-152931"/>
              <a:ext cx="1455829" cy="1423724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96970" y="-208186"/>
              <a:ext cx="555916" cy="30150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212656" y="532038"/>
              <a:ext cx="155229" cy="35295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5858" y="1093883"/>
              <a:ext cx="397026" cy="178380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401249" y="532038"/>
              <a:ext cx="291067" cy="546220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1284111" y="-109697"/>
              <a:ext cx="363438" cy="413449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31251" y="20896"/>
              <a:ext cx="1043962" cy="999194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02906" y="-19370"/>
              <a:ext cx="702933" cy="1021553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530531" y="102219"/>
              <a:ext cx="860339" cy="843223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824513" y="69423"/>
              <a:ext cx="590246" cy="854403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15565" y="194772"/>
              <a:ext cx="674588" cy="673797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737204" y="316362"/>
              <a:ext cx="431307" cy="43135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921794643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>
            <a:spLocks noGrp="1"/>
          </p:cNvSpPr>
          <p:nvPr>
            <p:ph type="body" idx="1"/>
          </p:nvPr>
        </p:nvSpPr>
        <p:spPr>
          <a:xfrm>
            <a:off x="828134" y="794372"/>
            <a:ext cx="4327598" cy="12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>
                <a:solidFill>
                  <a:schemeClr val="lt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8" name="Google Shape;188;p10"/>
          <p:cNvGrpSpPr/>
          <p:nvPr/>
        </p:nvGrpSpPr>
        <p:grpSpPr>
          <a:xfrm>
            <a:off x="8995636" y="4835068"/>
            <a:ext cx="2685211" cy="2722032"/>
            <a:chOff x="-79100" y="-499150"/>
            <a:chExt cx="2013910" cy="2041524"/>
          </a:xfrm>
        </p:grpSpPr>
        <p:sp>
          <p:nvSpPr>
            <p:cNvPr id="189" name="Google Shape;189;p10"/>
            <p:cNvSpPr/>
            <p:nvPr/>
          </p:nvSpPr>
          <p:spPr>
            <a:xfrm>
              <a:off x="-79100" y="-499150"/>
              <a:ext cx="1987851" cy="2041524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111150" y="-307416"/>
              <a:ext cx="1682686" cy="1681153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-29831" y="532038"/>
              <a:ext cx="982721" cy="982721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952831" y="-450672"/>
              <a:ext cx="981979" cy="982771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347701" y="-67897"/>
              <a:ext cx="1204336" cy="1199142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214140" y="-152931"/>
              <a:ext cx="1455829" cy="1423724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396970" y="-208186"/>
              <a:ext cx="555916" cy="30150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212656" y="532038"/>
              <a:ext cx="155229" cy="35295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555858" y="1093883"/>
              <a:ext cx="397026" cy="178380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1401249" y="532038"/>
              <a:ext cx="291067" cy="546220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1284111" y="-109697"/>
              <a:ext cx="363438" cy="413449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431251" y="20896"/>
              <a:ext cx="1043962" cy="999194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402906" y="-19370"/>
              <a:ext cx="702933" cy="1021553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530531" y="102219"/>
              <a:ext cx="860339" cy="843223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824513" y="69423"/>
              <a:ext cx="590246" cy="854403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615565" y="194772"/>
              <a:ext cx="674588" cy="673797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737204" y="316362"/>
              <a:ext cx="431307" cy="43135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06" name="Google Shape;206;p10"/>
          <p:cNvSpPr/>
          <p:nvPr/>
        </p:nvSpPr>
        <p:spPr>
          <a:xfrm>
            <a:off x="6086655" y="6201431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7" name="Google Shape;207;p10"/>
          <p:cNvSpPr/>
          <p:nvPr/>
        </p:nvSpPr>
        <p:spPr>
          <a:xfrm>
            <a:off x="4682622" y="6201431"/>
            <a:ext cx="1329588" cy="656564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76025910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 hasCustomPrompt="1"/>
          </p:nvPr>
        </p:nvSpPr>
        <p:spPr>
          <a:xfrm>
            <a:off x="2278999" y="2305552"/>
            <a:ext cx="7634002" cy="14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1"/>
          <p:cNvSpPr txBox="1">
            <a:spLocks noGrp="1"/>
          </p:cNvSpPr>
          <p:nvPr>
            <p:ph type="subTitle" idx="1"/>
          </p:nvPr>
        </p:nvSpPr>
        <p:spPr>
          <a:xfrm>
            <a:off x="2278999" y="3981651"/>
            <a:ext cx="7634002" cy="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12188" y="511108"/>
            <a:ext cx="921788" cy="920853"/>
            <a:chOff x="4079851" y="151677"/>
            <a:chExt cx="1014291" cy="1013263"/>
          </a:xfrm>
        </p:grpSpPr>
        <p:sp>
          <p:nvSpPr>
            <p:cNvPr id="212" name="Google Shape;212;p11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 w="9050" cap="flat" cmpd="sng">
              <a:solidFill>
                <a:srgbClr val="E2647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15" name="Google Shape;215;p11"/>
          <p:cNvSpPr/>
          <p:nvPr/>
        </p:nvSpPr>
        <p:spPr>
          <a:xfrm rot="10800000" flipH="1">
            <a:off x="6649456" y="-43585"/>
            <a:ext cx="1864656" cy="920788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6" name="Google Shape;216;p11"/>
          <p:cNvSpPr/>
          <p:nvPr/>
        </p:nvSpPr>
        <p:spPr>
          <a:xfrm rot="10800000" flipH="1">
            <a:off x="4680370" y="-43585"/>
            <a:ext cx="1864656" cy="920788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17" name="Google Shape;217;p11"/>
          <p:cNvGrpSpPr/>
          <p:nvPr/>
        </p:nvGrpSpPr>
        <p:grpSpPr>
          <a:xfrm>
            <a:off x="419307" y="1198438"/>
            <a:ext cx="1469232" cy="1467745"/>
            <a:chOff x="4079851" y="151677"/>
            <a:chExt cx="1014291" cy="1013263"/>
          </a:xfrm>
        </p:grpSpPr>
        <p:sp>
          <p:nvSpPr>
            <p:cNvPr id="218" name="Google Shape;218;p11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 w="9050" cap="flat" cmpd="sng">
              <a:solidFill>
                <a:srgbClr val="E2647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21" name="Google Shape;221;p11"/>
          <p:cNvGrpSpPr/>
          <p:nvPr/>
        </p:nvGrpSpPr>
        <p:grpSpPr>
          <a:xfrm>
            <a:off x="10077996" y="245980"/>
            <a:ext cx="1681890" cy="1659168"/>
            <a:chOff x="4153095" y="184485"/>
            <a:chExt cx="1261418" cy="1244376"/>
          </a:xfrm>
        </p:grpSpPr>
        <p:sp>
          <p:nvSpPr>
            <p:cNvPr id="222" name="Google Shape;222;p11"/>
            <p:cNvSpPr/>
            <p:nvPr/>
          </p:nvSpPr>
          <p:spPr>
            <a:xfrm rot="-5400000">
              <a:off x="4169676" y="184025"/>
              <a:ext cx="1228255" cy="1261418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223;p11"/>
            <p:cNvSpPr/>
            <p:nvPr/>
          </p:nvSpPr>
          <p:spPr>
            <a:xfrm rot="-5400000">
              <a:off x="4271093" y="272080"/>
              <a:ext cx="1039699" cy="1038752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11"/>
            <p:cNvSpPr/>
            <p:nvPr/>
          </p:nvSpPr>
          <p:spPr>
            <a:xfrm rot="-5400000">
              <a:off x="4790265" y="791213"/>
              <a:ext cx="607204" cy="607204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225;p11"/>
            <p:cNvSpPr/>
            <p:nvPr/>
          </p:nvSpPr>
          <p:spPr>
            <a:xfrm rot="-5400000">
              <a:off x="4183293" y="184241"/>
              <a:ext cx="606746" cy="607235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226;p11"/>
            <p:cNvSpPr/>
            <p:nvPr/>
          </p:nvSpPr>
          <p:spPr>
            <a:xfrm rot="-5400000">
              <a:off x="4417961" y="422610"/>
              <a:ext cx="744135" cy="740926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227;p11"/>
            <p:cNvSpPr/>
            <p:nvPr/>
          </p:nvSpPr>
          <p:spPr>
            <a:xfrm rot="-5400000">
              <a:off x="4357105" y="358058"/>
              <a:ext cx="899528" cy="879691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228;p11"/>
            <p:cNvSpPr/>
            <p:nvPr/>
          </p:nvSpPr>
          <p:spPr>
            <a:xfrm rot="-5400000">
              <a:off x="4254284" y="869806"/>
              <a:ext cx="343489" cy="18629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11"/>
            <p:cNvSpPr/>
            <p:nvPr/>
          </p:nvSpPr>
          <p:spPr>
            <a:xfrm rot="-5400000">
              <a:off x="4851349" y="1091588"/>
              <a:ext cx="95913" cy="21808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11"/>
            <p:cNvSpPr/>
            <p:nvPr/>
          </p:nvSpPr>
          <p:spPr>
            <a:xfrm rot="-5400000">
              <a:off x="5069881" y="858754"/>
              <a:ext cx="245315" cy="110217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11"/>
            <p:cNvSpPr/>
            <p:nvPr/>
          </p:nvSpPr>
          <p:spPr>
            <a:xfrm rot="-5400000">
              <a:off x="4869092" y="255482"/>
              <a:ext cx="179844" cy="337499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11"/>
            <p:cNvSpPr/>
            <p:nvPr/>
          </p:nvSpPr>
          <p:spPr>
            <a:xfrm rot="-5400000">
              <a:off x="4409188" y="346521"/>
              <a:ext cx="224561" cy="255462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11"/>
            <p:cNvSpPr/>
            <p:nvPr/>
          </p:nvSpPr>
          <p:spPr>
            <a:xfrm rot="-5400000">
              <a:off x="4460600" y="482302"/>
              <a:ext cx="645044" cy="617382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11"/>
            <p:cNvSpPr/>
            <p:nvPr/>
          </p:nvSpPr>
          <p:spPr>
            <a:xfrm rot="-5400000">
              <a:off x="4547985" y="598266"/>
              <a:ext cx="434329" cy="631198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11"/>
            <p:cNvSpPr/>
            <p:nvPr/>
          </p:nvSpPr>
          <p:spPr>
            <a:xfrm rot="-5400000">
              <a:off x="4519393" y="525871"/>
              <a:ext cx="531586" cy="521011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236;p11"/>
            <p:cNvSpPr/>
            <p:nvPr/>
          </p:nvSpPr>
          <p:spPr>
            <a:xfrm rot="-5400000">
              <a:off x="4586024" y="424208"/>
              <a:ext cx="364702" cy="527919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237;p11"/>
            <p:cNvSpPr/>
            <p:nvPr/>
          </p:nvSpPr>
          <p:spPr>
            <a:xfrm rot="-5400000">
              <a:off x="4581624" y="583057"/>
              <a:ext cx="416815" cy="416326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238;p11"/>
            <p:cNvSpPr/>
            <p:nvPr/>
          </p:nvSpPr>
          <p:spPr>
            <a:xfrm rot="-5400000">
              <a:off x="4657014" y="657955"/>
              <a:ext cx="266496" cy="26652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39" name="Google Shape;239;p11"/>
          <p:cNvSpPr/>
          <p:nvPr/>
        </p:nvSpPr>
        <p:spPr>
          <a:xfrm>
            <a:off x="468134" y="5256107"/>
            <a:ext cx="2057999" cy="2058000"/>
          </a:xfrm>
          <a:prstGeom prst="ellipse">
            <a:avLst/>
          </a:prstGeom>
          <a:solidFill>
            <a:srgbClr val="D9A3F3">
              <a:alpha val="4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40" name="Google Shape;240;p11"/>
          <p:cNvGrpSpPr/>
          <p:nvPr/>
        </p:nvGrpSpPr>
        <p:grpSpPr>
          <a:xfrm>
            <a:off x="9732205" y="5673700"/>
            <a:ext cx="1608281" cy="448400"/>
            <a:chOff x="7299150" y="4255275"/>
            <a:chExt cx="1206211" cy="336300"/>
          </a:xfrm>
        </p:grpSpPr>
        <p:sp>
          <p:nvSpPr>
            <p:cNvPr id="241" name="Google Shape;241;p11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59" name="Google Shape;259;p11"/>
          <p:cNvGrpSpPr/>
          <p:nvPr/>
        </p:nvGrpSpPr>
        <p:grpSpPr>
          <a:xfrm>
            <a:off x="241374" y="5001946"/>
            <a:ext cx="2538866" cy="2538864"/>
            <a:chOff x="1867264" y="3751457"/>
            <a:chExt cx="1904149" cy="1904149"/>
          </a:xfrm>
        </p:grpSpPr>
        <p:sp>
          <p:nvSpPr>
            <p:cNvPr id="260" name="Google Shape;260;p11"/>
            <p:cNvSpPr/>
            <p:nvPr/>
          </p:nvSpPr>
          <p:spPr>
            <a:xfrm rot="8100000">
              <a:off x="2151681" y="4024752"/>
              <a:ext cx="1335315" cy="1357558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261;p11"/>
            <p:cNvSpPr/>
            <p:nvPr/>
          </p:nvSpPr>
          <p:spPr>
            <a:xfrm rot="8100000">
              <a:off x="2234879" y="4154129"/>
              <a:ext cx="1112891" cy="1113852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262;p11"/>
            <p:cNvSpPr/>
            <p:nvPr/>
          </p:nvSpPr>
          <p:spPr>
            <a:xfrm rot="8100000">
              <a:off x="2885003" y="3774697"/>
              <a:ext cx="445746" cy="123961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263;p11"/>
            <p:cNvSpPr/>
            <p:nvPr/>
          </p:nvSpPr>
          <p:spPr>
            <a:xfrm rot="8100000">
              <a:off x="2032420" y="4499103"/>
              <a:ext cx="445746" cy="620801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64" name="Google Shape;264;p11"/>
          <p:cNvSpPr/>
          <p:nvPr/>
        </p:nvSpPr>
        <p:spPr>
          <a:xfrm flipH="1">
            <a:off x="5409889" y="5493002"/>
            <a:ext cx="1135169" cy="1135931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343941819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6642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6592423" y="2529033"/>
            <a:ext cx="3314802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6592423" y="2945268"/>
            <a:ext cx="3314802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2284769" y="2529033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4"/>
          </p:nvPr>
        </p:nvSpPr>
        <p:spPr>
          <a:xfrm>
            <a:off x="2284769" y="2945268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6592423" y="4903734"/>
            <a:ext cx="3314802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6"/>
          </p:nvPr>
        </p:nvSpPr>
        <p:spPr>
          <a:xfrm>
            <a:off x="6592423" y="5319967"/>
            <a:ext cx="3314802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7"/>
          </p:nvPr>
        </p:nvSpPr>
        <p:spPr>
          <a:xfrm>
            <a:off x="2284769" y="4903734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8"/>
          </p:nvPr>
        </p:nvSpPr>
        <p:spPr>
          <a:xfrm>
            <a:off x="2284769" y="5319967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3279570" y="1751833"/>
            <a:ext cx="1385598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557025" y="1751833"/>
            <a:ext cx="1385598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3279570" y="4112433"/>
            <a:ext cx="1385598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 hasCustomPrompt="1"/>
          </p:nvPr>
        </p:nvSpPr>
        <p:spPr>
          <a:xfrm>
            <a:off x="7557025" y="4112448"/>
            <a:ext cx="1385598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80" name="Google Shape;280;p13"/>
          <p:cNvGrpSpPr/>
          <p:nvPr/>
        </p:nvGrpSpPr>
        <p:grpSpPr>
          <a:xfrm>
            <a:off x="10269737" y="-192999"/>
            <a:ext cx="2685211" cy="2722032"/>
            <a:chOff x="-79100" y="-499150"/>
            <a:chExt cx="2013910" cy="2041524"/>
          </a:xfrm>
        </p:grpSpPr>
        <p:sp>
          <p:nvSpPr>
            <p:cNvPr id="281" name="Google Shape;281;p13"/>
            <p:cNvSpPr/>
            <p:nvPr/>
          </p:nvSpPr>
          <p:spPr>
            <a:xfrm>
              <a:off x="-79100" y="-499150"/>
              <a:ext cx="1987851" cy="2041524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111150" y="-307416"/>
              <a:ext cx="1682686" cy="1681153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-29831" y="532038"/>
              <a:ext cx="982721" cy="982721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952831" y="-450672"/>
              <a:ext cx="981979" cy="982771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47701" y="-67897"/>
              <a:ext cx="1204336" cy="1199142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14140" y="-152931"/>
              <a:ext cx="1455829" cy="1423724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396970" y="-208186"/>
              <a:ext cx="555916" cy="30150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12656" y="532038"/>
              <a:ext cx="155229" cy="35295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555858" y="1093883"/>
              <a:ext cx="397026" cy="178380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1401249" y="532038"/>
              <a:ext cx="291067" cy="546220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1284111" y="-109697"/>
              <a:ext cx="363438" cy="413449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431251" y="20896"/>
              <a:ext cx="1043962" cy="999194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402906" y="-19370"/>
              <a:ext cx="702933" cy="1021553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30531" y="102219"/>
              <a:ext cx="860339" cy="843223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24513" y="69423"/>
              <a:ext cx="590246" cy="854403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615565" y="194772"/>
              <a:ext cx="674588" cy="673797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737204" y="316362"/>
              <a:ext cx="431307" cy="43135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98" name="Google Shape;298;p13"/>
          <p:cNvGrpSpPr/>
          <p:nvPr/>
        </p:nvGrpSpPr>
        <p:grpSpPr>
          <a:xfrm>
            <a:off x="-502174" y="2804803"/>
            <a:ext cx="1965797" cy="1978905"/>
            <a:chOff x="-529750" y="2597875"/>
            <a:chExt cx="1191008" cy="1198949"/>
          </a:xfrm>
        </p:grpSpPr>
        <p:sp>
          <p:nvSpPr>
            <p:cNvPr id="299" name="Google Shape;299;p13"/>
            <p:cNvSpPr/>
            <p:nvPr/>
          </p:nvSpPr>
          <p:spPr>
            <a:xfrm>
              <a:off x="-529750" y="2597875"/>
              <a:ext cx="1167272" cy="1198949"/>
            </a:xfrm>
            <a:custGeom>
              <a:avLst/>
              <a:gdLst/>
              <a:ahLst/>
              <a:cxnLst/>
              <a:rect l="l" t="t" r="r" b="b"/>
              <a:pathLst>
                <a:path w="22220" h="22823" extrusionOk="0">
                  <a:moveTo>
                    <a:pt x="11540" y="22219"/>
                  </a:moveTo>
                  <a:cubicBezTo>
                    <a:pt x="7211" y="22219"/>
                    <a:pt x="3319" y="19609"/>
                    <a:pt x="1660" y="15612"/>
                  </a:cubicBezTo>
                  <a:cubicBezTo>
                    <a:pt x="0" y="11630"/>
                    <a:pt x="921" y="7029"/>
                    <a:pt x="3967" y="3967"/>
                  </a:cubicBezTo>
                  <a:cubicBezTo>
                    <a:pt x="7030" y="905"/>
                    <a:pt x="11630" y="0"/>
                    <a:pt x="15627" y="1644"/>
                  </a:cubicBezTo>
                  <a:cubicBezTo>
                    <a:pt x="19625" y="3304"/>
                    <a:pt x="22219" y="7210"/>
                    <a:pt x="22219" y="11524"/>
                  </a:cubicBezTo>
                  <a:cubicBezTo>
                    <a:pt x="22219" y="17422"/>
                    <a:pt x="17437" y="22219"/>
                    <a:pt x="11540" y="22219"/>
                  </a:cubicBezTo>
                  <a:close/>
                  <a:moveTo>
                    <a:pt x="11540" y="1056"/>
                  </a:moveTo>
                  <a:cubicBezTo>
                    <a:pt x="7301" y="1056"/>
                    <a:pt x="3485" y="3605"/>
                    <a:pt x="1871" y="7527"/>
                  </a:cubicBezTo>
                  <a:cubicBezTo>
                    <a:pt x="242" y="11434"/>
                    <a:pt x="1147" y="15929"/>
                    <a:pt x="4133" y="18931"/>
                  </a:cubicBezTo>
                  <a:cubicBezTo>
                    <a:pt x="7120" y="21917"/>
                    <a:pt x="11630" y="22822"/>
                    <a:pt x="15537" y="21193"/>
                  </a:cubicBezTo>
                  <a:cubicBezTo>
                    <a:pt x="19444" y="19579"/>
                    <a:pt x="22008" y="15763"/>
                    <a:pt x="22008" y="11524"/>
                  </a:cubicBezTo>
                  <a:cubicBezTo>
                    <a:pt x="21993" y="5747"/>
                    <a:pt x="17317" y="1071"/>
                    <a:pt x="11540" y="10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-418803" y="2708769"/>
              <a:ext cx="990553" cy="989765"/>
            </a:xfrm>
            <a:custGeom>
              <a:avLst/>
              <a:gdLst/>
              <a:ahLst/>
              <a:cxnLst/>
              <a:rect l="l" t="t" r="r" b="b"/>
              <a:pathLst>
                <a:path w="18856" h="18841" extrusionOk="0">
                  <a:moveTo>
                    <a:pt x="9428" y="18841"/>
                  </a:moveTo>
                  <a:cubicBezTo>
                    <a:pt x="4209" y="18841"/>
                    <a:pt x="0" y="14617"/>
                    <a:pt x="0" y="9413"/>
                  </a:cubicBezTo>
                  <a:cubicBezTo>
                    <a:pt x="0" y="9082"/>
                    <a:pt x="15" y="8765"/>
                    <a:pt x="45" y="8433"/>
                  </a:cubicBezTo>
                  <a:cubicBezTo>
                    <a:pt x="558" y="3636"/>
                    <a:pt x="4601" y="1"/>
                    <a:pt x="9428" y="1"/>
                  </a:cubicBezTo>
                  <a:cubicBezTo>
                    <a:pt x="14239" y="1"/>
                    <a:pt x="18282" y="3636"/>
                    <a:pt x="18795" y="8433"/>
                  </a:cubicBezTo>
                  <a:lnTo>
                    <a:pt x="18795" y="8433"/>
                  </a:lnTo>
                  <a:cubicBezTo>
                    <a:pt x="18825" y="8765"/>
                    <a:pt x="18855" y="9082"/>
                    <a:pt x="18855" y="9413"/>
                  </a:cubicBezTo>
                  <a:cubicBezTo>
                    <a:pt x="18855" y="14617"/>
                    <a:pt x="14632" y="18841"/>
                    <a:pt x="9428" y="18841"/>
                  </a:cubicBezTo>
                  <a:close/>
                  <a:moveTo>
                    <a:pt x="9428" y="152"/>
                  </a:moveTo>
                  <a:cubicBezTo>
                    <a:pt x="4676" y="137"/>
                    <a:pt x="694" y="3727"/>
                    <a:pt x="211" y="8448"/>
                  </a:cubicBezTo>
                  <a:cubicBezTo>
                    <a:pt x="181" y="8780"/>
                    <a:pt x="166" y="9097"/>
                    <a:pt x="166" y="9428"/>
                  </a:cubicBezTo>
                  <a:cubicBezTo>
                    <a:pt x="91" y="14587"/>
                    <a:pt x="4254" y="18811"/>
                    <a:pt x="9428" y="18811"/>
                  </a:cubicBezTo>
                  <a:cubicBezTo>
                    <a:pt x="14586" y="18811"/>
                    <a:pt x="18749" y="14587"/>
                    <a:pt x="18674" y="9428"/>
                  </a:cubicBezTo>
                  <a:cubicBezTo>
                    <a:pt x="18674" y="9097"/>
                    <a:pt x="18659" y="8780"/>
                    <a:pt x="18629" y="8448"/>
                  </a:cubicBezTo>
                  <a:lnTo>
                    <a:pt x="18629" y="8448"/>
                  </a:lnTo>
                  <a:cubicBezTo>
                    <a:pt x="18146" y="3727"/>
                    <a:pt x="14164" y="137"/>
                    <a:pt x="9428" y="152"/>
                  </a:cubicBezTo>
                  <a:close/>
                  <a:moveTo>
                    <a:pt x="9428" y="16895"/>
                  </a:moveTo>
                  <a:cubicBezTo>
                    <a:pt x="8372" y="16895"/>
                    <a:pt x="7331" y="16684"/>
                    <a:pt x="6381" y="16261"/>
                  </a:cubicBezTo>
                  <a:cubicBezTo>
                    <a:pt x="5415" y="15824"/>
                    <a:pt x="4556" y="15206"/>
                    <a:pt x="3862" y="14421"/>
                  </a:cubicBezTo>
                  <a:cubicBezTo>
                    <a:pt x="2625" y="13049"/>
                    <a:pt x="1946" y="11269"/>
                    <a:pt x="1946" y="9413"/>
                  </a:cubicBezTo>
                  <a:cubicBezTo>
                    <a:pt x="1946" y="9157"/>
                    <a:pt x="1961" y="8901"/>
                    <a:pt x="1991" y="8629"/>
                  </a:cubicBezTo>
                  <a:cubicBezTo>
                    <a:pt x="2202" y="6517"/>
                    <a:pt x="3319" y="4602"/>
                    <a:pt x="5038" y="3350"/>
                  </a:cubicBezTo>
                  <a:cubicBezTo>
                    <a:pt x="5883" y="2731"/>
                    <a:pt x="6848" y="2309"/>
                    <a:pt x="7874" y="2083"/>
                  </a:cubicBezTo>
                  <a:cubicBezTo>
                    <a:pt x="8900" y="1871"/>
                    <a:pt x="9956" y="1871"/>
                    <a:pt x="10981" y="2083"/>
                  </a:cubicBezTo>
                  <a:cubicBezTo>
                    <a:pt x="12007" y="2309"/>
                    <a:pt x="12987" y="2746"/>
                    <a:pt x="13832" y="3365"/>
                  </a:cubicBezTo>
                  <a:cubicBezTo>
                    <a:pt x="15537" y="4602"/>
                    <a:pt x="16653" y="6532"/>
                    <a:pt x="16864" y="8644"/>
                  </a:cubicBezTo>
                  <a:cubicBezTo>
                    <a:pt x="16894" y="8901"/>
                    <a:pt x="16909" y="9172"/>
                    <a:pt x="16909" y="9428"/>
                  </a:cubicBezTo>
                  <a:cubicBezTo>
                    <a:pt x="16909" y="10213"/>
                    <a:pt x="16789" y="10982"/>
                    <a:pt x="16547" y="11736"/>
                  </a:cubicBezTo>
                  <a:cubicBezTo>
                    <a:pt x="16215" y="12732"/>
                    <a:pt x="15687" y="13652"/>
                    <a:pt x="14979" y="14421"/>
                  </a:cubicBezTo>
                  <a:cubicBezTo>
                    <a:pt x="14285" y="15206"/>
                    <a:pt x="13425" y="15824"/>
                    <a:pt x="12475" y="16261"/>
                  </a:cubicBezTo>
                  <a:cubicBezTo>
                    <a:pt x="11509" y="16684"/>
                    <a:pt x="10468" y="16895"/>
                    <a:pt x="9428" y="16895"/>
                  </a:cubicBezTo>
                  <a:close/>
                  <a:moveTo>
                    <a:pt x="9428" y="2098"/>
                  </a:moveTo>
                  <a:cubicBezTo>
                    <a:pt x="8915" y="2098"/>
                    <a:pt x="8402" y="2158"/>
                    <a:pt x="7904" y="2264"/>
                  </a:cubicBezTo>
                  <a:cubicBezTo>
                    <a:pt x="6894" y="2460"/>
                    <a:pt x="5943" y="2882"/>
                    <a:pt x="5114" y="3500"/>
                  </a:cubicBezTo>
                  <a:cubicBezTo>
                    <a:pt x="3439" y="4707"/>
                    <a:pt x="2353" y="6593"/>
                    <a:pt x="2142" y="8659"/>
                  </a:cubicBezTo>
                  <a:cubicBezTo>
                    <a:pt x="2112" y="8916"/>
                    <a:pt x="2097" y="9172"/>
                    <a:pt x="2097" y="9413"/>
                  </a:cubicBezTo>
                  <a:cubicBezTo>
                    <a:pt x="2097" y="11223"/>
                    <a:pt x="2761" y="12973"/>
                    <a:pt x="3982" y="14316"/>
                  </a:cubicBezTo>
                  <a:cubicBezTo>
                    <a:pt x="4676" y="15085"/>
                    <a:pt x="5506" y="15688"/>
                    <a:pt x="6441" y="16111"/>
                  </a:cubicBezTo>
                  <a:cubicBezTo>
                    <a:pt x="8342" y="16955"/>
                    <a:pt x="10499" y="16955"/>
                    <a:pt x="12399" y="16111"/>
                  </a:cubicBezTo>
                  <a:cubicBezTo>
                    <a:pt x="13334" y="15688"/>
                    <a:pt x="14179" y="15085"/>
                    <a:pt x="14858" y="14316"/>
                  </a:cubicBezTo>
                  <a:cubicBezTo>
                    <a:pt x="15552" y="13561"/>
                    <a:pt x="16065" y="12656"/>
                    <a:pt x="16381" y="11676"/>
                  </a:cubicBezTo>
                  <a:lnTo>
                    <a:pt x="16381" y="11676"/>
                  </a:lnTo>
                  <a:cubicBezTo>
                    <a:pt x="16623" y="10952"/>
                    <a:pt x="16743" y="10183"/>
                    <a:pt x="16743" y="9413"/>
                  </a:cubicBezTo>
                  <a:cubicBezTo>
                    <a:pt x="16743" y="9157"/>
                    <a:pt x="16728" y="8901"/>
                    <a:pt x="16698" y="8659"/>
                  </a:cubicBezTo>
                  <a:cubicBezTo>
                    <a:pt x="16592" y="7633"/>
                    <a:pt x="16276" y="6638"/>
                    <a:pt x="15763" y="5763"/>
                  </a:cubicBezTo>
                  <a:cubicBezTo>
                    <a:pt x="15250" y="4873"/>
                    <a:pt x="14556" y="4104"/>
                    <a:pt x="13727" y="3500"/>
                  </a:cubicBezTo>
                  <a:cubicBezTo>
                    <a:pt x="12475" y="2580"/>
                    <a:pt x="10966" y="2098"/>
                    <a:pt x="9413" y="209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71686" y="3592295"/>
              <a:ext cx="8773" cy="102281"/>
            </a:xfrm>
            <a:custGeom>
              <a:avLst/>
              <a:gdLst/>
              <a:ahLst/>
              <a:cxnLst/>
              <a:rect l="l" t="t" r="r" b="b"/>
              <a:pathLst>
                <a:path w="167" h="1947" extrusionOk="0">
                  <a:moveTo>
                    <a:pt x="0" y="1"/>
                  </a:moveTo>
                  <a:lnTo>
                    <a:pt x="166" y="1"/>
                  </a:lnTo>
                  <a:lnTo>
                    <a:pt x="166" y="1946"/>
                  </a:lnTo>
                  <a:lnTo>
                    <a:pt x="0" y="19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230122" y="3557414"/>
              <a:ext cx="49223" cy="95977"/>
            </a:xfrm>
            <a:custGeom>
              <a:avLst/>
              <a:gdLst/>
              <a:ahLst/>
              <a:cxnLst/>
              <a:rect l="l" t="t" r="r" b="b"/>
              <a:pathLst>
                <a:path w="937" h="1827" extrusionOk="0">
                  <a:moveTo>
                    <a:pt x="1" y="61"/>
                  </a:moveTo>
                  <a:lnTo>
                    <a:pt x="152" y="1"/>
                  </a:lnTo>
                  <a:lnTo>
                    <a:pt x="936" y="1766"/>
                  </a:lnTo>
                  <a:lnTo>
                    <a:pt x="785" y="182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362449" y="3460756"/>
              <a:ext cx="80900" cy="74544"/>
            </a:xfrm>
            <a:custGeom>
              <a:avLst/>
              <a:gdLst/>
              <a:ahLst/>
              <a:cxnLst/>
              <a:rect l="l" t="t" r="r" b="b"/>
              <a:pathLst>
                <a:path w="1540" h="1419" extrusionOk="0">
                  <a:moveTo>
                    <a:pt x="1" y="121"/>
                  </a:moveTo>
                  <a:lnTo>
                    <a:pt x="107" y="1"/>
                  </a:lnTo>
                  <a:lnTo>
                    <a:pt x="1539" y="1298"/>
                  </a:lnTo>
                  <a:lnTo>
                    <a:pt x="1434" y="141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444872" y="3318922"/>
              <a:ext cx="99129" cy="40450"/>
            </a:xfrm>
            <a:custGeom>
              <a:avLst/>
              <a:gdLst/>
              <a:ahLst/>
              <a:cxnLst/>
              <a:rect l="l" t="t" r="r" b="b"/>
              <a:pathLst>
                <a:path w="1887" h="770" extrusionOk="0">
                  <a:moveTo>
                    <a:pt x="1" y="167"/>
                  </a:moveTo>
                  <a:lnTo>
                    <a:pt x="46" y="1"/>
                  </a:lnTo>
                  <a:lnTo>
                    <a:pt x="1886" y="604"/>
                  </a:lnTo>
                  <a:lnTo>
                    <a:pt x="1841" y="77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462312" y="3147774"/>
              <a:ext cx="102281" cy="19069"/>
            </a:xfrm>
            <a:custGeom>
              <a:avLst/>
              <a:gdLst/>
              <a:ahLst/>
              <a:cxnLst/>
              <a:rect l="l" t="t" r="r" b="b"/>
              <a:pathLst>
                <a:path w="1947" h="363" extrusionOk="0">
                  <a:moveTo>
                    <a:pt x="16" y="363"/>
                  </a:moveTo>
                  <a:lnTo>
                    <a:pt x="1" y="197"/>
                  </a:lnTo>
                  <a:lnTo>
                    <a:pt x="1931" y="1"/>
                  </a:lnTo>
                  <a:lnTo>
                    <a:pt x="1946" y="1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410831" y="2954458"/>
              <a:ext cx="92720" cy="57891"/>
            </a:xfrm>
            <a:custGeom>
              <a:avLst/>
              <a:gdLst/>
              <a:ahLst/>
              <a:cxnLst/>
              <a:rect l="l" t="t" r="r" b="b"/>
              <a:pathLst>
                <a:path w="1765" h="1102" extrusionOk="0">
                  <a:moveTo>
                    <a:pt x="0" y="965"/>
                  </a:moveTo>
                  <a:lnTo>
                    <a:pt x="1674" y="0"/>
                  </a:lnTo>
                  <a:lnTo>
                    <a:pt x="1765" y="136"/>
                  </a:lnTo>
                  <a:lnTo>
                    <a:pt x="91" y="110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301460" y="2803903"/>
              <a:ext cx="66611" cy="87992"/>
            </a:xfrm>
            <a:custGeom>
              <a:avLst/>
              <a:gdLst/>
              <a:ahLst/>
              <a:cxnLst/>
              <a:rect l="l" t="t" r="r" b="b"/>
              <a:pathLst>
                <a:path w="1268" h="1675" extrusionOk="0">
                  <a:moveTo>
                    <a:pt x="0" y="1569"/>
                  </a:moveTo>
                  <a:lnTo>
                    <a:pt x="1132" y="0"/>
                  </a:lnTo>
                  <a:lnTo>
                    <a:pt x="1268" y="106"/>
                  </a:lnTo>
                  <a:lnTo>
                    <a:pt x="136" y="1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152480" y="2722269"/>
              <a:ext cx="30154" cy="102281"/>
            </a:xfrm>
            <a:custGeom>
              <a:avLst/>
              <a:gdLst/>
              <a:ahLst/>
              <a:cxnLst/>
              <a:rect l="l" t="t" r="r" b="b"/>
              <a:pathLst>
                <a:path w="574" h="1947" extrusionOk="0">
                  <a:moveTo>
                    <a:pt x="1" y="1901"/>
                  </a:moveTo>
                  <a:lnTo>
                    <a:pt x="408" y="0"/>
                  </a:lnTo>
                  <a:lnTo>
                    <a:pt x="574" y="46"/>
                  </a:lnTo>
                  <a:lnTo>
                    <a:pt x="167" y="19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-30541" y="2723057"/>
              <a:ext cx="30154" cy="101493"/>
            </a:xfrm>
            <a:custGeom>
              <a:avLst/>
              <a:gdLst/>
              <a:ahLst/>
              <a:cxnLst/>
              <a:rect l="l" t="t" r="r" b="b"/>
              <a:pathLst>
                <a:path w="574" h="1932" extrusionOk="0">
                  <a:moveTo>
                    <a:pt x="0" y="31"/>
                  </a:moveTo>
                  <a:lnTo>
                    <a:pt x="166" y="1"/>
                  </a:lnTo>
                  <a:lnTo>
                    <a:pt x="573" y="1886"/>
                  </a:lnTo>
                  <a:lnTo>
                    <a:pt x="408" y="193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-215978" y="2803903"/>
              <a:ext cx="67399" cy="87204"/>
            </a:xfrm>
            <a:custGeom>
              <a:avLst/>
              <a:gdLst/>
              <a:ahLst/>
              <a:cxnLst/>
              <a:rect l="l" t="t" r="r" b="b"/>
              <a:pathLst>
                <a:path w="1283" h="1660" extrusionOk="0">
                  <a:moveTo>
                    <a:pt x="1" y="91"/>
                  </a:moveTo>
                  <a:lnTo>
                    <a:pt x="136" y="0"/>
                  </a:lnTo>
                  <a:lnTo>
                    <a:pt x="1283" y="1569"/>
                  </a:lnTo>
                  <a:lnTo>
                    <a:pt x="1147" y="16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-350669" y="2954458"/>
              <a:ext cx="91984" cy="58679"/>
            </a:xfrm>
            <a:custGeom>
              <a:avLst/>
              <a:gdLst/>
              <a:ahLst/>
              <a:cxnLst/>
              <a:rect l="l" t="t" r="r" b="b"/>
              <a:pathLst>
                <a:path w="1751" h="1117" extrusionOk="0">
                  <a:moveTo>
                    <a:pt x="1675" y="1116"/>
                  </a:moveTo>
                  <a:lnTo>
                    <a:pt x="0" y="136"/>
                  </a:lnTo>
                  <a:lnTo>
                    <a:pt x="76" y="0"/>
                  </a:lnTo>
                  <a:lnTo>
                    <a:pt x="1750" y="9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-412499" y="3147774"/>
              <a:ext cx="102281" cy="19069"/>
            </a:xfrm>
            <a:custGeom>
              <a:avLst/>
              <a:gdLst/>
              <a:ahLst/>
              <a:cxnLst/>
              <a:rect l="l" t="t" r="r" b="b"/>
              <a:pathLst>
                <a:path w="1947" h="363" extrusionOk="0">
                  <a:moveTo>
                    <a:pt x="1932" y="363"/>
                  </a:moveTo>
                  <a:lnTo>
                    <a:pt x="1" y="166"/>
                  </a:lnTo>
                  <a:lnTo>
                    <a:pt x="16" y="1"/>
                  </a:lnTo>
                  <a:lnTo>
                    <a:pt x="1947" y="19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-391854" y="3319709"/>
              <a:ext cx="99076" cy="39662"/>
            </a:xfrm>
            <a:custGeom>
              <a:avLst/>
              <a:gdLst/>
              <a:ahLst/>
              <a:cxnLst/>
              <a:rect l="l" t="t" r="r" b="b"/>
              <a:pathLst>
                <a:path w="1886" h="755" extrusionOk="0">
                  <a:moveTo>
                    <a:pt x="0" y="589"/>
                  </a:moveTo>
                  <a:lnTo>
                    <a:pt x="1840" y="1"/>
                  </a:lnTo>
                  <a:lnTo>
                    <a:pt x="1886" y="152"/>
                  </a:lnTo>
                  <a:lnTo>
                    <a:pt x="45" y="75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-291256" y="3460756"/>
              <a:ext cx="81688" cy="74544"/>
            </a:xfrm>
            <a:custGeom>
              <a:avLst/>
              <a:gdLst/>
              <a:ahLst/>
              <a:cxnLst/>
              <a:rect l="l" t="t" r="r" b="b"/>
              <a:pathLst>
                <a:path w="1555" h="1419" extrusionOk="0">
                  <a:moveTo>
                    <a:pt x="1" y="1298"/>
                  </a:moveTo>
                  <a:lnTo>
                    <a:pt x="1434" y="1"/>
                  </a:lnTo>
                  <a:lnTo>
                    <a:pt x="1554" y="121"/>
                  </a:lnTo>
                  <a:lnTo>
                    <a:pt x="106" y="141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-127199" y="3556626"/>
              <a:ext cx="49170" cy="96765"/>
            </a:xfrm>
            <a:custGeom>
              <a:avLst/>
              <a:gdLst/>
              <a:ahLst/>
              <a:cxnLst/>
              <a:rect l="l" t="t" r="r" b="b"/>
              <a:pathLst>
                <a:path w="936" h="1842" extrusionOk="0">
                  <a:moveTo>
                    <a:pt x="0" y="1766"/>
                  </a:moveTo>
                  <a:lnTo>
                    <a:pt x="784" y="1"/>
                  </a:lnTo>
                  <a:lnTo>
                    <a:pt x="935" y="76"/>
                  </a:lnTo>
                  <a:lnTo>
                    <a:pt x="151" y="184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-191393" y="2935442"/>
              <a:ext cx="535674" cy="535674"/>
            </a:xfrm>
            <a:custGeom>
              <a:avLst/>
              <a:gdLst/>
              <a:ahLst/>
              <a:cxnLst/>
              <a:rect l="l" t="t" r="r" b="b"/>
              <a:pathLst>
                <a:path w="10197" h="10197" extrusionOk="0">
                  <a:moveTo>
                    <a:pt x="5099" y="0"/>
                  </a:moveTo>
                  <a:lnTo>
                    <a:pt x="4978" y="0"/>
                  </a:lnTo>
                  <a:lnTo>
                    <a:pt x="5008" y="1177"/>
                  </a:lnTo>
                  <a:lnTo>
                    <a:pt x="5099" y="1177"/>
                  </a:lnTo>
                  <a:lnTo>
                    <a:pt x="5099" y="0"/>
                  </a:lnTo>
                  <a:close/>
                  <a:moveTo>
                    <a:pt x="4767" y="15"/>
                  </a:moveTo>
                  <a:lnTo>
                    <a:pt x="4706" y="15"/>
                  </a:lnTo>
                  <a:lnTo>
                    <a:pt x="4691" y="15"/>
                  </a:lnTo>
                  <a:lnTo>
                    <a:pt x="4631" y="15"/>
                  </a:lnTo>
                  <a:lnTo>
                    <a:pt x="4737" y="1192"/>
                  </a:lnTo>
                  <a:lnTo>
                    <a:pt x="4827" y="1192"/>
                  </a:lnTo>
                  <a:lnTo>
                    <a:pt x="4767" y="15"/>
                  </a:lnTo>
                  <a:close/>
                  <a:moveTo>
                    <a:pt x="4420" y="45"/>
                  </a:moveTo>
                  <a:lnTo>
                    <a:pt x="4344" y="60"/>
                  </a:lnTo>
                  <a:lnTo>
                    <a:pt x="4329" y="60"/>
                  </a:lnTo>
                  <a:lnTo>
                    <a:pt x="4299" y="60"/>
                  </a:lnTo>
                  <a:lnTo>
                    <a:pt x="4480" y="1222"/>
                  </a:lnTo>
                  <a:lnTo>
                    <a:pt x="4586" y="1207"/>
                  </a:lnTo>
                  <a:lnTo>
                    <a:pt x="4435" y="45"/>
                  </a:lnTo>
                  <a:close/>
                  <a:moveTo>
                    <a:pt x="4103" y="106"/>
                  </a:moveTo>
                  <a:lnTo>
                    <a:pt x="4058" y="106"/>
                  </a:lnTo>
                  <a:lnTo>
                    <a:pt x="4043" y="106"/>
                  </a:lnTo>
                  <a:lnTo>
                    <a:pt x="3967" y="121"/>
                  </a:lnTo>
                  <a:lnTo>
                    <a:pt x="4224" y="1267"/>
                  </a:lnTo>
                  <a:lnTo>
                    <a:pt x="4329" y="1252"/>
                  </a:lnTo>
                  <a:lnTo>
                    <a:pt x="4088" y="91"/>
                  </a:lnTo>
                  <a:close/>
                  <a:moveTo>
                    <a:pt x="3771" y="181"/>
                  </a:moveTo>
                  <a:lnTo>
                    <a:pt x="3696" y="196"/>
                  </a:lnTo>
                  <a:lnTo>
                    <a:pt x="3696" y="196"/>
                  </a:lnTo>
                  <a:lnTo>
                    <a:pt x="3651" y="211"/>
                  </a:lnTo>
                  <a:lnTo>
                    <a:pt x="3982" y="1342"/>
                  </a:lnTo>
                  <a:lnTo>
                    <a:pt x="4073" y="1312"/>
                  </a:lnTo>
                  <a:lnTo>
                    <a:pt x="3771" y="181"/>
                  </a:lnTo>
                  <a:close/>
                  <a:moveTo>
                    <a:pt x="3454" y="272"/>
                  </a:moveTo>
                  <a:lnTo>
                    <a:pt x="3319" y="317"/>
                  </a:lnTo>
                  <a:lnTo>
                    <a:pt x="3741" y="1418"/>
                  </a:lnTo>
                  <a:lnTo>
                    <a:pt x="3832" y="1388"/>
                  </a:lnTo>
                  <a:lnTo>
                    <a:pt x="3454" y="272"/>
                  </a:lnTo>
                  <a:close/>
                  <a:moveTo>
                    <a:pt x="3138" y="392"/>
                  </a:moveTo>
                  <a:lnTo>
                    <a:pt x="3123" y="392"/>
                  </a:lnTo>
                  <a:lnTo>
                    <a:pt x="3108" y="392"/>
                  </a:lnTo>
                  <a:lnTo>
                    <a:pt x="3092" y="392"/>
                  </a:lnTo>
                  <a:lnTo>
                    <a:pt x="3077" y="392"/>
                  </a:lnTo>
                  <a:lnTo>
                    <a:pt x="3017" y="407"/>
                  </a:lnTo>
                  <a:lnTo>
                    <a:pt x="3500" y="1493"/>
                  </a:lnTo>
                  <a:lnTo>
                    <a:pt x="3590" y="1448"/>
                  </a:lnTo>
                  <a:lnTo>
                    <a:pt x="3138" y="362"/>
                  </a:lnTo>
                  <a:close/>
                  <a:moveTo>
                    <a:pt x="2836" y="528"/>
                  </a:moveTo>
                  <a:lnTo>
                    <a:pt x="2806" y="543"/>
                  </a:lnTo>
                  <a:lnTo>
                    <a:pt x="2761" y="543"/>
                  </a:lnTo>
                  <a:lnTo>
                    <a:pt x="2715" y="573"/>
                  </a:lnTo>
                  <a:lnTo>
                    <a:pt x="3273" y="1614"/>
                  </a:lnTo>
                  <a:lnTo>
                    <a:pt x="3364" y="1569"/>
                  </a:lnTo>
                  <a:lnTo>
                    <a:pt x="2836" y="513"/>
                  </a:lnTo>
                  <a:close/>
                  <a:moveTo>
                    <a:pt x="2534" y="694"/>
                  </a:moveTo>
                  <a:lnTo>
                    <a:pt x="2459" y="739"/>
                  </a:lnTo>
                  <a:lnTo>
                    <a:pt x="2429" y="739"/>
                  </a:lnTo>
                  <a:lnTo>
                    <a:pt x="2429" y="739"/>
                  </a:lnTo>
                  <a:lnTo>
                    <a:pt x="3047" y="1750"/>
                  </a:lnTo>
                  <a:lnTo>
                    <a:pt x="3138" y="1689"/>
                  </a:lnTo>
                  <a:lnTo>
                    <a:pt x="2549" y="664"/>
                  </a:lnTo>
                  <a:close/>
                  <a:moveTo>
                    <a:pt x="2248" y="860"/>
                  </a:moveTo>
                  <a:lnTo>
                    <a:pt x="2172" y="920"/>
                  </a:lnTo>
                  <a:lnTo>
                    <a:pt x="2142" y="920"/>
                  </a:lnTo>
                  <a:lnTo>
                    <a:pt x="2821" y="1885"/>
                  </a:lnTo>
                  <a:lnTo>
                    <a:pt x="2911" y="1825"/>
                  </a:lnTo>
                  <a:lnTo>
                    <a:pt x="2248" y="845"/>
                  </a:lnTo>
                  <a:close/>
                  <a:moveTo>
                    <a:pt x="1976" y="1056"/>
                  </a:moveTo>
                  <a:lnTo>
                    <a:pt x="1976" y="1071"/>
                  </a:lnTo>
                  <a:lnTo>
                    <a:pt x="1886" y="1131"/>
                  </a:lnTo>
                  <a:lnTo>
                    <a:pt x="2625" y="2051"/>
                  </a:lnTo>
                  <a:lnTo>
                    <a:pt x="2700" y="1991"/>
                  </a:lnTo>
                  <a:lnTo>
                    <a:pt x="1976" y="1041"/>
                  </a:lnTo>
                  <a:close/>
                  <a:moveTo>
                    <a:pt x="1720" y="1267"/>
                  </a:moveTo>
                  <a:lnTo>
                    <a:pt x="1629" y="1342"/>
                  </a:lnTo>
                  <a:lnTo>
                    <a:pt x="1629" y="1342"/>
                  </a:lnTo>
                  <a:lnTo>
                    <a:pt x="1629" y="1342"/>
                  </a:lnTo>
                  <a:lnTo>
                    <a:pt x="1629" y="1342"/>
                  </a:lnTo>
                  <a:lnTo>
                    <a:pt x="2429" y="2217"/>
                  </a:lnTo>
                  <a:lnTo>
                    <a:pt x="2504" y="2142"/>
                  </a:lnTo>
                  <a:lnTo>
                    <a:pt x="1735" y="1267"/>
                  </a:lnTo>
                  <a:close/>
                  <a:moveTo>
                    <a:pt x="1478" y="1493"/>
                  </a:moveTo>
                  <a:lnTo>
                    <a:pt x="1448" y="1523"/>
                  </a:lnTo>
                  <a:lnTo>
                    <a:pt x="1448" y="1523"/>
                  </a:lnTo>
                  <a:lnTo>
                    <a:pt x="1448" y="1523"/>
                  </a:lnTo>
                  <a:lnTo>
                    <a:pt x="1433" y="1523"/>
                  </a:lnTo>
                  <a:lnTo>
                    <a:pt x="1418" y="1539"/>
                  </a:lnTo>
                  <a:lnTo>
                    <a:pt x="1403" y="1539"/>
                  </a:lnTo>
                  <a:lnTo>
                    <a:pt x="1403" y="1539"/>
                  </a:lnTo>
                  <a:lnTo>
                    <a:pt x="2263" y="2353"/>
                  </a:lnTo>
                  <a:lnTo>
                    <a:pt x="2323" y="2278"/>
                  </a:lnTo>
                  <a:lnTo>
                    <a:pt x="1494" y="1448"/>
                  </a:lnTo>
                  <a:close/>
                  <a:moveTo>
                    <a:pt x="1252" y="1735"/>
                  </a:moveTo>
                  <a:lnTo>
                    <a:pt x="1162" y="1840"/>
                  </a:lnTo>
                  <a:lnTo>
                    <a:pt x="2082" y="2594"/>
                  </a:lnTo>
                  <a:lnTo>
                    <a:pt x="2142" y="2519"/>
                  </a:lnTo>
                  <a:close/>
                  <a:moveTo>
                    <a:pt x="1041" y="1991"/>
                  </a:moveTo>
                  <a:lnTo>
                    <a:pt x="996" y="2051"/>
                  </a:lnTo>
                  <a:lnTo>
                    <a:pt x="996" y="2051"/>
                  </a:lnTo>
                  <a:lnTo>
                    <a:pt x="981" y="2082"/>
                  </a:lnTo>
                  <a:lnTo>
                    <a:pt x="981" y="2082"/>
                  </a:lnTo>
                  <a:lnTo>
                    <a:pt x="1931" y="2775"/>
                  </a:lnTo>
                  <a:cubicBezTo>
                    <a:pt x="1946" y="2745"/>
                    <a:pt x="1976" y="2730"/>
                    <a:pt x="1991" y="2700"/>
                  </a:cubicBezTo>
                  <a:lnTo>
                    <a:pt x="1056" y="1976"/>
                  </a:lnTo>
                  <a:close/>
                  <a:moveTo>
                    <a:pt x="845" y="2263"/>
                  </a:move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00" y="2353"/>
                  </a:lnTo>
                  <a:lnTo>
                    <a:pt x="1795" y="2987"/>
                  </a:lnTo>
                  <a:lnTo>
                    <a:pt x="1856" y="2896"/>
                  </a:lnTo>
                  <a:lnTo>
                    <a:pt x="875" y="2248"/>
                  </a:lnTo>
                  <a:close/>
                  <a:moveTo>
                    <a:pt x="679" y="2549"/>
                  </a:move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19" y="2655"/>
                  </a:lnTo>
                  <a:lnTo>
                    <a:pt x="1659" y="3213"/>
                  </a:lnTo>
                  <a:lnTo>
                    <a:pt x="1705" y="3137"/>
                  </a:lnTo>
                  <a:lnTo>
                    <a:pt x="679" y="2534"/>
                  </a:lnTo>
                  <a:close/>
                  <a:moveTo>
                    <a:pt x="513" y="2851"/>
                  </a:moveTo>
                  <a:cubicBezTo>
                    <a:pt x="513" y="2866"/>
                    <a:pt x="498" y="2896"/>
                    <a:pt x="483" y="2926"/>
                  </a:cubicBez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68" y="2956"/>
                  </a:lnTo>
                  <a:lnTo>
                    <a:pt x="1539" y="3439"/>
                  </a:lnTo>
                  <a:cubicBezTo>
                    <a:pt x="1554" y="3409"/>
                    <a:pt x="1569" y="3379"/>
                    <a:pt x="1584" y="3349"/>
                  </a:cubicBezTo>
                  <a:lnTo>
                    <a:pt x="528" y="2836"/>
                  </a:lnTo>
                  <a:close/>
                  <a:moveTo>
                    <a:pt x="377" y="3153"/>
                  </a:moveTo>
                  <a:cubicBezTo>
                    <a:pt x="377" y="3168"/>
                    <a:pt x="362" y="3198"/>
                    <a:pt x="362" y="3213"/>
                  </a:cubicBez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47" y="3243"/>
                  </a:lnTo>
                  <a:lnTo>
                    <a:pt x="1448" y="3665"/>
                  </a:lnTo>
                  <a:cubicBezTo>
                    <a:pt x="1463" y="3620"/>
                    <a:pt x="1478" y="3590"/>
                    <a:pt x="1494" y="3560"/>
                  </a:cubicBezTo>
                  <a:lnTo>
                    <a:pt x="392" y="3122"/>
                  </a:lnTo>
                  <a:close/>
                  <a:moveTo>
                    <a:pt x="257" y="3469"/>
                  </a:move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cubicBezTo>
                    <a:pt x="257" y="3499"/>
                    <a:pt x="242" y="3515"/>
                    <a:pt x="242" y="3530"/>
                  </a:cubicBezTo>
                  <a:lnTo>
                    <a:pt x="1373" y="3877"/>
                  </a:lnTo>
                  <a:cubicBezTo>
                    <a:pt x="1388" y="3846"/>
                    <a:pt x="1403" y="3816"/>
                    <a:pt x="1403" y="3771"/>
                  </a:cubicBezTo>
                  <a:lnTo>
                    <a:pt x="287" y="3394"/>
                  </a:lnTo>
                  <a:close/>
                  <a:moveTo>
                    <a:pt x="166" y="3786"/>
                  </a:move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cubicBezTo>
                    <a:pt x="166" y="3831"/>
                    <a:pt x="151" y="3846"/>
                    <a:pt x="151" y="3877"/>
                  </a:cubicBezTo>
                  <a:lnTo>
                    <a:pt x="151" y="3877"/>
                  </a:lnTo>
                  <a:lnTo>
                    <a:pt x="151" y="3877"/>
                  </a:lnTo>
                  <a:lnTo>
                    <a:pt x="1297" y="4148"/>
                  </a:lnTo>
                  <a:cubicBezTo>
                    <a:pt x="1313" y="4103"/>
                    <a:pt x="1313" y="4073"/>
                    <a:pt x="1328" y="4043"/>
                  </a:cubicBezTo>
                  <a:lnTo>
                    <a:pt x="181" y="3741"/>
                  </a:lnTo>
                  <a:close/>
                  <a:moveTo>
                    <a:pt x="91" y="4118"/>
                  </a:moveTo>
                  <a:lnTo>
                    <a:pt x="91" y="411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63"/>
                  </a:lnTo>
                  <a:lnTo>
                    <a:pt x="1252" y="4359"/>
                  </a:lnTo>
                  <a:cubicBezTo>
                    <a:pt x="1252" y="4329"/>
                    <a:pt x="1267" y="4284"/>
                    <a:pt x="1282" y="4254"/>
                  </a:cubicBezTo>
                  <a:lnTo>
                    <a:pt x="121" y="4027"/>
                  </a:lnTo>
                  <a:close/>
                  <a:moveTo>
                    <a:pt x="46" y="4435"/>
                  </a:moveTo>
                  <a:cubicBezTo>
                    <a:pt x="46" y="4480"/>
                    <a:pt x="30" y="4525"/>
                    <a:pt x="30" y="4570"/>
                  </a:cubicBezTo>
                  <a:lnTo>
                    <a:pt x="30" y="4570"/>
                  </a:lnTo>
                  <a:lnTo>
                    <a:pt x="30" y="4570"/>
                  </a:lnTo>
                  <a:lnTo>
                    <a:pt x="1207" y="4691"/>
                  </a:lnTo>
                  <a:lnTo>
                    <a:pt x="1207" y="4586"/>
                  </a:lnTo>
                  <a:lnTo>
                    <a:pt x="46" y="4435"/>
                  </a:lnTo>
                  <a:close/>
                  <a:moveTo>
                    <a:pt x="15" y="4782"/>
                  </a:move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87"/>
                  </a:lnTo>
                  <a:lnTo>
                    <a:pt x="1192" y="4932"/>
                  </a:lnTo>
                  <a:lnTo>
                    <a:pt x="1192" y="4842"/>
                  </a:lnTo>
                  <a:lnTo>
                    <a:pt x="15" y="4767"/>
                  </a:lnTo>
                  <a:close/>
                  <a:moveTo>
                    <a:pt x="1177" y="5098"/>
                  </a:moveTo>
                  <a:lnTo>
                    <a:pt x="0" y="5098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89"/>
                  </a:lnTo>
                  <a:lnTo>
                    <a:pt x="1177" y="5159"/>
                  </a:lnTo>
                  <a:lnTo>
                    <a:pt x="1177" y="5053"/>
                  </a:lnTo>
                  <a:close/>
                  <a:moveTo>
                    <a:pt x="1192" y="5370"/>
                  </a:moveTo>
                  <a:lnTo>
                    <a:pt x="15" y="5445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551"/>
                  </a:lnTo>
                  <a:lnTo>
                    <a:pt x="1192" y="5445"/>
                  </a:lnTo>
                  <a:lnTo>
                    <a:pt x="1192" y="5340"/>
                  </a:lnTo>
                  <a:close/>
                  <a:moveTo>
                    <a:pt x="1207" y="5626"/>
                  </a:move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cubicBezTo>
                    <a:pt x="46" y="5807"/>
                    <a:pt x="46" y="5822"/>
                    <a:pt x="46" y="5853"/>
                  </a:cubicBez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1222" y="5656"/>
                  </a:lnTo>
                  <a:cubicBezTo>
                    <a:pt x="1222" y="5626"/>
                    <a:pt x="1207" y="5596"/>
                    <a:pt x="1207" y="5566"/>
                  </a:cubicBezTo>
                  <a:close/>
                  <a:moveTo>
                    <a:pt x="1252" y="5868"/>
                  </a:moveTo>
                  <a:lnTo>
                    <a:pt x="91" y="6109"/>
                  </a:lnTo>
                  <a:lnTo>
                    <a:pt x="91" y="6124"/>
                  </a:lnTo>
                  <a:lnTo>
                    <a:pt x="91" y="6124"/>
                  </a:lnTo>
                  <a:cubicBezTo>
                    <a:pt x="91" y="6154"/>
                    <a:pt x="121" y="6200"/>
                    <a:pt x="121" y="6230"/>
                  </a:cubicBezTo>
                  <a:lnTo>
                    <a:pt x="1267" y="5973"/>
                  </a:lnTo>
                  <a:cubicBezTo>
                    <a:pt x="1267" y="5928"/>
                    <a:pt x="1252" y="5898"/>
                    <a:pt x="1252" y="5868"/>
                  </a:cubicBezTo>
                  <a:close/>
                  <a:moveTo>
                    <a:pt x="1313" y="6124"/>
                  </a:move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cubicBezTo>
                    <a:pt x="181" y="6456"/>
                    <a:pt x="196" y="6471"/>
                    <a:pt x="211" y="6501"/>
                  </a:cubicBezTo>
                  <a:lnTo>
                    <a:pt x="1343" y="6154"/>
                  </a:lnTo>
                  <a:cubicBezTo>
                    <a:pt x="1328" y="6124"/>
                    <a:pt x="1328" y="6094"/>
                    <a:pt x="1313" y="6064"/>
                  </a:cubicBezTo>
                  <a:close/>
                  <a:moveTo>
                    <a:pt x="1388" y="6365"/>
                  </a:moveTo>
                  <a:lnTo>
                    <a:pt x="272" y="6743"/>
                  </a:lnTo>
                  <a:cubicBezTo>
                    <a:pt x="272" y="6758"/>
                    <a:pt x="272" y="6758"/>
                    <a:pt x="287" y="6773"/>
                  </a:cubicBezTo>
                  <a:lnTo>
                    <a:pt x="287" y="6773"/>
                  </a:lnTo>
                  <a:lnTo>
                    <a:pt x="302" y="6863"/>
                  </a:lnTo>
                  <a:lnTo>
                    <a:pt x="302" y="6863"/>
                  </a:lnTo>
                  <a:lnTo>
                    <a:pt x="302" y="6863"/>
                  </a:lnTo>
                  <a:lnTo>
                    <a:pt x="1418" y="6441"/>
                  </a:lnTo>
                  <a:lnTo>
                    <a:pt x="1388" y="6350"/>
                  </a:lnTo>
                  <a:close/>
                  <a:moveTo>
                    <a:pt x="1478" y="6607"/>
                  </a:moveTo>
                  <a:lnTo>
                    <a:pt x="392" y="7059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cubicBezTo>
                    <a:pt x="423" y="7135"/>
                    <a:pt x="423" y="7150"/>
                    <a:pt x="438" y="7165"/>
                  </a:cubicBezTo>
                  <a:lnTo>
                    <a:pt x="1509" y="6682"/>
                  </a:lnTo>
                  <a:lnTo>
                    <a:pt x="1478" y="6592"/>
                  </a:lnTo>
                  <a:close/>
                  <a:moveTo>
                    <a:pt x="1584" y="6848"/>
                  </a:moveTo>
                  <a:lnTo>
                    <a:pt x="513" y="7376"/>
                  </a:lnTo>
                  <a:cubicBezTo>
                    <a:pt x="543" y="7421"/>
                    <a:pt x="558" y="7451"/>
                    <a:pt x="573" y="7497"/>
                  </a:cubicBezTo>
                  <a:lnTo>
                    <a:pt x="1629" y="6939"/>
                  </a:lnTo>
                  <a:cubicBezTo>
                    <a:pt x="1614" y="6908"/>
                    <a:pt x="1599" y="6878"/>
                    <a:pt x="1584" y="6848"/>
                  </a:cubicBezTo>
                  <a:close/>
                  <a:moveTo>
                    <a:pt x="1705" y="7074"/>
                  </a:moveTo>
                  <a:lnTo>
                    <a:pt x="679" y="7663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39" y="7753"/>
                  </a:lnTo>
                  <a:lnTo>
                    <a:pt x="1735" y="7135"/>
                  </a:lnTo>
                  <a:lnTo>
                    <a:pt x="1690" y="7044"/>
                  </a:lnTo>
                  <a:close/>
                  <a:moveTo>
                    <a:pt x="1840" y="7301"/>
                  </a:moveTo>
                  <a:lnTo>
                    <a:pt x="860" y="7949"/>
                  </a:lnTo>
                  <a:lnTo>
                    <a:pt x="875" y="7994"/>
                  </a:lnTo>
                  <a:lnTo>
                    <a:pt x="875" y="7994"/>
                  </a:lnTo>
                  <a:lnTo>
                    <a:pt x="875" y="7994"/>
                  </a:lnTo>
                  <a:lnTo>
                    <a:pt x="905" y="7994"/>
                  </a:lnTo>
                  <a:lnTo>
                    <a:pt x="905" y="7994"/>
                  </a:lnTo>
                  <a:lnTo>
                    <a:pt x="905" y="7994"/>
                  </a:lnTo>
                  <a:lnTo>
                    <a:pt x="920" y="8025"/>
                  </a:lnTo>
                  <a:lnTo>
                    <a:pt x="1886" y="7346"/>
                  </a:lnTo>
                  <a:lnTo>
                    <a:pt x="1825" y="7255"/>
                  </a:lnTo>
                  <a:close/>
                  <a:moveTo>
                    <a:pt x="1991" y="7497"/>
                  </a:moveTo>
                  <a:lnTo>
                    <a:pt x="1056" y="8221"/>
                  </a:lnTo>
                  <a:lnTo>
                    <a:pt x="1056" y="8221"/>
                  </a:lnTo>
                  <a:lnTo>
                    <a:pt x="1056" y="8221"/>
                  </a:lnTo>
                  <a:lnTo>
                    <a:pt x="1132" y="8311"/>
                  </a:lnTo>
                  <a:lnTo>
                    <a:pt x="2037" y="7557"/>
                  </a:lnTo>
                  <a:lnTo>
                    <a:pt x="1976" y="7482"/>
                  </a:lnTo>
                  <a:close/>
                  <a:moveTo>
                    <a:pt x="2157" y="7693"/>
                  </a:moveTo>
                  <a:lnTo>
                    <a:pt x="1267" y="8477"/>
                  </a:lnTo>
                  <a:lnTo>
                    <a:pt x="1343" y="8568"/>
                  </a:lnTo>
                  <a:lnTo>
                    <a:pt x="1343" y="8568"/>
                  </a:lnTo>
                  <a:lnTo>
                    <a:pt x="1343" y="8568"/>
                  </a:lnTo>
                  <a:lnTo>
                    <a:pt x="2218" y="7768"/>
                  </a:lnTo>
                  <a:lnTo>
                    <a:pt x="2142" y="7693"/>
                  </a:lnTo>
                  <a:close/>
                  <a:moveTo>
                    <a:pt x="2323" y="7889"/>
                  </a:moveTo>
                  <a:lnTo>
                    <a:pt x="1494" y="8719"/>
                  </a:lnTo>
                  <a:lnTo>
                    <a:pt x="1509" y="8719"/>
                  </a:lnTo>
                  <a:lnTo>
                    <a:pt x="1584" y="8794"/>
                  </a:lnTo>
                  <a:lnTo>
                    <a:pt x="2399" y="7934"/>
                  </a:lnTo>
                  <a:lnTo>
                    <a:pt x="2323" y="7874"/>
                  </a:lnTo>
                  <a:close/>
                  <a:moveTo>
                    <a:pt x="2519" y="8070"/>
                  </a:moveTo>
                  <a:lnTo>
                    <a:pt x="1735" y="8960"/>
                  </a:lnTo>
                  <a:lnTo>
                    <a:pt x="1840" y="9035"/>
                  </a:lnTo>
                  <a:lnTo>
                    <a:pt x="2595" y="8130"/>
                  </a:lnTo>
                  <a:lnTo>
                    <a:pt x="2519" y="8070"/>
                  </a:lnTo>
                  <a:close/>
                  <a:moveTo>
                    <a:pt x="2715" y="8221"/>
                  </a:moveTo>
                  <a:lnTo>
                    <a:pt x="1991" y="9171"/>
                  </a:lnTo>
                  <a:lnTo>
                    <a:pt x="2006" y="9186"/>
                  </a:lnTo>
                  <a:lnTo>
                    <a:pt x="2022" y="9186"/>
                  </a:lnTo>
                  <a:lnTo>
                    <a:pt x="2022" y="9186"/>
                  </a:lnTo>
                  <a:lnTo>
                    <a:pt x="2022" y="9186"/>
                  </a:lnTo>
                  <a:lnTo>
                    <a:pt x="2067" y="9216"/>
                  </a:lnTo>
                  <a:lnTo>
                    <a:pt x="2082" y="9216"/>
                  </a:lnTo>
                  <a:lnTo>
                    <a:pt x="2097" y="9216"/>
                  </a:lnTo>
                  <a:lnTo>
                    <a:pt x="2791" y="8266"/>
                  </a:lnTo>
                  <a:lnTo>
                    <a:pt x="2715" y="8206"/>
                  </a:lnTo>
                  <a:close/>
                  <a:moveTo>
                    <a:pt x="2927" y="8372"/>
                  </a:moveTo>
                  <a:lnTo>
                    <a:pt x="2278" y="9352"/>
                  </a:lnTo>
                  <a:lnTo>
                    <a:pt x="2338" y="9397"/>
                  </a:lnTo>
                  <a:lnTo>
                    <a:pt x="2353" y="9397"/>
                  </a:lnTo>
                  <a:lnTo>
                    <a:pt x="2384" y="9412"/>
                  </a:lnTo>
                  <a:lnTo>
                    <a:pt x="2384" y="9412"/>
                  </a:lnTo>
                  <a:lnTo>
                    <a:pt x="3002" y="8417"/>
                  </a:lnTo>
                  <a:lnTo>
                    <a:pt x="2927" y="8357"/>
                  </a:lnTo>
                  <a:close/>
                  <a:moveTo>
                    <a:pt x="3138" y="8507"/>
                  </a:moveTo>
                  <a:lnTo>
                    <a:pt x="2549" y="9533"/>
                  </a:lnTo>
                  <a:lnTo>
                    <a:pt x="2595" y="9563"/>
                  </a:lnTo>
                  <a:lnTo>
                    <a:pt x="2595" y="9563"/>
                  </a:lnTo>
                  <a:lnTo>
                    <a:pt x="2655" y="9593"/>
                  </a:lnTo>
                  <a:lnTo>
                    <a:pt x="2655" y="9593"/>
                  </a:lnTo>
                  <a:lnTo>
                    <a:pt x="3228" y="8553"/>
                  </a:lnTo>
                  <a:lnTo>
                    <a:pt x="3138" y="8507"/>
                  </a:lnTo>
                  <a:close/>
                  <a:moveTo>
                    <a:pt x="3364" y="8628"/>
                  </a:moveTo>
                  <a:lnTo>
                    <a:pt x="2851" y="9684"/>
                  </a:lnTo>
                  <a:lnTo>
                    <a:pt x="2911" y="9729"/>
                  </a:lnTo>
                  <a:lnTo>
                    <a:pt x="2911" y="9729"/>
                  </a:lnTo>
                  <a:lnTo>
                    <a:pt x="2957" y="9744"/>
                  </a:lnTo>
                  <a:lnTo>
                    <a:pt x="3454" y="8673"/>
                  </a:lnTo>
                  <a:lnTo>
                    <a:pt x="3364" y="8628"/>
                  </a:lnTo>
                  <a:close/>
                  <a:moveTo>
                    <a:pt x="3605" y="8734"/>
                  </a:moveTo>
                  <a:lnTo>
                    <a:pt x="3153" y="9835"/>
                  </a:lnTo>
                  <a:lnTo>
                    <a:pt x="3168" y="9835"/>
                  </a:lnTo>
                  <a:lnTo>
                    <a:pt x="3183" y="9835"/>
                  </a:lnTo>
                  <a:lnTo>
                    <a:pt x="3243" y="9850"/>
                  </a:lnTo>
                  <a:lnTo>
                    <a:pt x="3273" y="9850"/>
                  </a:lnTo>
                  <a:lnTo>
                    <a:pt x="3289" y="9850"/>
                  </a:lnTo>
                  <a:lnTo>
                    <a:pt x="3711" y="8749"/>
                  </a:lnTo>
                  <a:lnTo>
                    <a:pt x="3620" y="8719"/>
                  </a:lnTo>
                  <a:close/>
                  <a:moveTo>
                    <a:pt x="3847" y="8824"/>
                  </a:moveTo>
                  <a:lnTo>
                    <a:pt x="3470" y="9940"/>
                  </a:lnTo>
                  <a:lnTo>
                    <a:pt x="3530" y="9970"/>
                  </a:lnTo>
                  <a:lnTo>
                    <a:pt x="3545" y="9970"/>
                  </a:lnTo>
                  <a:lnTo>
                    <a:pt x="3590" y="9986"/>
                  </a:lnTo>
                  <a:lnTo>
                    <a:pt x="3937" y="8854"/>
                  </a:lnTo>
                  <a:lnTo>
                    <a:pt x="3847" y="8824"/>
                  </a:lnTo>
                  <a:close/>
                  <a:moveTo>
                    <a:pt x="4088" y="8900"/>
                  </a:moveTo>
                  <a:lnTo>
                    <a:pt x="3786" y="10046"/>
                  </a:lnTo>
                  <a:lnTo>
                    <a:pt x="3892" y="10061"/>
                  </a:lnTo>
                  <a:lnTo>
                    <a:pt x="3892" y="10061"/>
                  </a:lnTo>
                  <a:lnTo>
                    <a:pt x="3907" y="10061"/>
                  </a:lnTo>
                  <a:lnTo>
                    <a:pt x="4179" y="8915"/>
                  </a:lnTo>
                  <a:lnTo>
                    <a:pt x="4088" y="8884"/>
                  </a:lnTo>
                  <a:close/>
                  <a:moveTo>
                    <a:pt x="4344" y="8960"/>
                  </a:moveTo>
                  <a:lnTo>
                    <a:pt x="4118" y="10121"/>
                  </a:lnTo>
                  <a:lnTo>
                    <a:pt x="4209" y="10136"/>
                  </a:lnTo>
                  <a:lnTo>
                    <a:pt x="4239" y="10136"/>
                  </a:lnTo>
                  <a:lnTo>
                    <a:pt x="4435" y="8960"/>
                  </a:lnTo>
                  <a:lnTo>
                    <a:pt x="4329" y="8945"/>
                  </a:lnTo>
                  <a:close/>
                  <a:moveTo>
                    <a:pt x="4586" y="8990"/>
                  </a:moveTo>
                  <a:lnTo>
                    <a:pt x="4450" y="10167"/>
                  </a:lnTo>
                  <a:lnTo>
                    <a:pt x="4571" y="10182"/>
                  </a:lnTo>
                  <a:lnTo>
                    <a:pt x="4571" y="10182"/>
                  </a:lnTo>
                  <a:lnTo>
                    <a:pt x="4691" y="9005"/>
                  </a:lnTo>
                  <a:close/>
                  <a:moveTo>
                    <a:pt x="4842" y="9020"/>
                  </a:moveTo>
                  <a:lnTo>
                    <a:pt x="4782" y="10197"/>
                  </a:lnTo>
                  <a:lnTo>
                    <a:pt x="4872" y="10197"/>
                  </a:lnTo>
                  <a:lnTo>
                    <a:pt x="4903" y="10197"/>
                  </a:lnTo>
                  <a:lnTo>
                    <a:pt x="4948" y="9020"/>
                  </a:lnTo>
                  <a:lnTo>
                    <a:pt x="4842" y="9020"/>
                  </a:lnTo>
                  <a:close/>
                  <a:moveTo>
                    <a:pt x="5204" y="9020"/>
                  </a:moveTo>
                  <a:lnTo>
                    <a:pt x="5114" y="9020"/>
                  </a:lnTo>
                  <a:lnTo>
                    <a:pt x="5114" y="10197"/>
                  </a:lnTo>
                  <a:lnTo>
                    <a:pt x="5234" y="10197"/>
                  </a:lnTo>
                  <a:lnTo>
                    <a:pt x="5204" y="9020"/>
                  </a:lnTo>
                  <a:close/>
                  <a:moveTo>
                    <a:pt x="5461" y="9005"/>
                  </a:moveTo>
                  <a:lnTo>
                    <a:pt x="5370" y="9005"/>
                  </a:lnTo>
                  <a:lnTo>
                    <a:pt x="5446" y="10197"/>
                  </a:lnTo>
                  <a:lnTo>
                    <a:pt x="5461" y="10197"/>
                  </a:lnTo>
                  <a:lnTo>
                    <a:pt x="5581" y="10182"/>
                  </a:lnTo>
                  <a:lnTo>
                    <a:pt x="5461" y="9005"/>
                  </a:lnTo>
                  <a:close/>
                  <a:moveTo>
                    <a:pt x="5717" y="8975"/>
                  </a:moveTo>
                  <a:lnTo>
                    <a:pt x="5627" y="8990"/>
                  </a:lnTo>
                  <a:lnTo>
                    <a:pt x="5777" y="10151"/>
                  </a:lnTo>
                  <a:lnTo>
                    <a:pt x="5838" y="10151"/>
                  </a:lnTo>
                  <a:lnTo>
                    <a:pt x="5853" y="10151"/>
                  </a:lnTo>
                  <a:lnTo>
                    <a:pt x="5913" y="10151"/>
                  </a:lnTo>
                  <a:lnTo>
                    <a:pt x="5717" y="8975"/>
                  </a:lnTo>
                  <a:close/>
                  <a:moveTo>
                    <a:pt x="5973" y="8915"/>
                  </a:moveTo>
                  <a:lnTo>
                    <a:pt x="5868" y="8945"/>
                  </a:lnTo>
                  <a:lnTo>
                    <a:pt x="6109" y="10106"/>
                  </a:lnTo>
                  <a:lnTo>
                    <a:pt x="6139" y="10106"/>
                  </a:lnTo>
                  <a:lnTo>
                    <a:pt x="6139" y="10106"/>
                  </a:lnTo>
                  <a:lnTo>
                    <a:pt x="6230" y="10076"/>
                  </a:lnTo>
                  <a:lnTo>
                    <a:pt x="5973" y="8930"/>
                  </a:lnTo>
                  <a:close/>
                  <a:moveTo>
                    <a:pt x="6215" y="8854"/>
                  </a:moveTo>
                  <a:lnTo>
                    <a:pt x="6124" y="8884"/>
                  </a:lnTo>
                  <a:lnTo>
                    <a:pt x="6426" y="10016"/>
                  </a:lnTo>
                  <a:lnTo>
                    <a:pt x="6562" y="9986"/>
                  </a:lnTo>
                  <a:lnTo>
                    <a:pt x="6215" y="8854"/>
                  </a:lnTo>
                  <a:close/>
                  <a:moveTo>
                    <a:pt x="6456" y="8779"/>
                  </a:moveTo>
                  <a:lnTo>
                    <a:pt x="6366" y="8809"/>
                  </a:lnTo>
                  <a:lnTo>
                    <a:pt x="6743" y="9925"/>
                  </a:lnTo>
                  <a:lnTo>
                    <a:pt x="6818" y="9895"/>
                  </a:lnTo>
                  <a:lnTo>
                    <a:pt x="6863" y="9895"/>
                  </a:lnTo>
                  <a:lnTo>
                    <a:pt x="6879" y="9895"/>
                  </a:lnTo>
                  <a:lnTo>
                    <a:pt x="6456" y="8794"/>
                  </a:lnTo>
                  <a:close/>
                  <a:moveTo>
                    <a:pt x="6698" y="8673"/>
                  </a:moveTo>
                  <a:lnTo>
                    <a:pt x="6607" y="8719"/>
                  </a:lnTo>
                  <a:lnTo>
                    <a:pt x="7060" y="9805"/>
                  </a:lnTo>
                  <a:lnTo>
                    <a:pt x="7090" y="9789"/>
                  </a:lnTo>
                  <a:lnTo>
                    <a:pt x="7105" y="9789"/>
                  </a:lnTo>
                  <a:lnTo>
                    <a:pt x="7180" y="9759"/>
                  </a:lnTo>
                  <a:lnTo>
                    <a:pt x="7180" y="9759"/>
                  </a:lnTo>
                  <a:lnTo>
                    <a:pt x="6698" y="8688"/>
                  </a:lnTo>
                  <a:close/>
                  <a:moveTo>
                    <a:pt x="6924" y="8568"/>
                  </a:moveTo>
                  <a:lnTo>
                    <a:pt x="6833" y="8613"/>
                  </a:lnTo>
                  <a:lnTo>
                    <a:pt x="7376" y="9669"/>
                  </a:lnTo>
                  <a:lnTo>
                    <a:pt x="7406" y="9654"/>
                  </a:lnTo>
                  <a:lnTo>
                    <a:pt x="7437" y="9654"/>
                  </a:lnTo>
                  <a:lnTo>
                    <a:pt x="7482" y="9624"/>
                  </a:lnTo>
                  <a:lnTo>
                    <a:pt x="6924" y="8583"/>
                  </a:lnTo>
                  <a:close/>
                  <a:moveTo>
                    <a:pt x="7150" y="8432"/>
                  </a:moveTo>
                  <a:lnTo>
                    <a:pt x="7060" y="8492"/>
                  </a:lnTo>
                  <a:lnTo>
                    <a:pt x="7663" y="9503"/>
                  </a:lnTo>
                  <a:lnTo>
                    <a:pt x="7678" y="9503"/>
                  </a:lnTo>
                  <a:lnTo>
                    <a:pt x="7678" y="9503"/>
                  </a:lnTo>
                  <a:lnTo>
                    <a:pt x="7768" y="9443"/>
                  </a:lnTo>
                  <a:lnTo>
                    <a:pt x="7150" y="8447"/>
                  </a:lnTo>
                  <a:close/>
                  <a:moveTo>
                    <a:pt x="7361" y="8296"/>
                  </a:moveTo>
                  <a:cubicBezTo>
                    <a:pt x="7346" y="8311"/>
                    <a:pt x="7316" y="8326"/>
                    <a:pt x="7286" y="8357"/>
                  </a:cubicBezTo>
                  <a:lnTo>
                    <a:pt x="7949" y="9322"/>
                  </a:lnTo>
                  <a:lnTo>
                    <a:pt x="7949" y="9322"/>
                  </a:lnTo>
                  <a:lnTo>
                    <a:pt x="7980" y="9322"/>
                  </a:lnTo>
                  <a:cubicBezTo>
                    <a:pt x="7995" y="9307"/>
                    <a:pt x="8025" y="9292"/>
                    <a:pt x="8055" y="9277"/>
                  </a:cubicBezTo>
                  <a:lnTo>
                    <a:pt x="7361" y="8311"/>
                  </a:lnTo>
                  <a:close/>
                  <a:moveTo>
                    <a:pt x="7572" y="8130"/>
                  </a:moveTo>
                  <a:lnTo>
                    <a:pt x="7497" y="8206"/>
                  </a:lnTo>
                  <a:lnTo>
                    <a:pt x="8221" y="9126"/>
                  </a:lnTo>
                  <a:lnTo>
                    <a:pt x="8236" y="9126"/>
                  </a:lnTo>
                  <a:lnTo>
                    <a:pt x="8251" y="9126"/>
                  </a:lnTo>
                  <a:lnTo>
                    <a:pt x="8281" y="9126"/>
                  </a:lnTo>
                  <a:lnTo>
                    <a:pt x="8296" y="9111"/>
                  </a:lnTo>
                  <a:lnTo>
                    <a:pt x="8312" y="9111"/>
                  </a:lnTo>
                  <a:lnTo>
                    <a:pt x="7557" y="8191"/>
                  </a:lnTo>
                  <a:close/>
                  <a:moveTo>
                    <a:pt x="7753" y="7964"/>
                  </a:moveTo>
                  <a:lnTo>
                    <a:pt x="7693" y="8040"/>
                  </a:lnTo>
                  <a:lnTo>
                    <a:pt x="8462" y="8915"/>
                  </a:lnTo>
                  <a:cubicBezTo>
                    <a:pt x="8508" y="8884"/>
                    <a:pt x="8538" y="8854"/>
                    <a:pt x="8568" y="8824"/>
                  </a:cubicBezTo>
                  <a:close/>
                  <a:moveTo>
                    <a:pt x="7949" y="7783"/>
                  </a:moveTo>
                  <a:lnTo>
                    <a:pt x="7874" y="7859"/>
                  </a:lnTo>
                  <a:lnTo>
                    <a:pt x="8719" y="8688"/>
                  </a:lnTo>
                  <a:lnTo>
                    <a:pt x="8734" y="8673"/>
                  </a:lnTo>
                  <a:lnTo>
                    <a:pt x="8734" y="8673"/>
                  </a:lnTo>
                  <a:lnTo>
                    <a:pt x="8734" y="8673"/>
                  </a:lnTo>
                  <a:lnTo>
                    <a:pt x="8734" y="8673"/>
                  </a:lnTo>
                  <a:lnTo>
                    <a:pt x="8794" y="8598"/>
                  </a:lnTo>
                  <a:lnTo>
                    <a:pt x="7949" y="7798"/>
                  </a:lnTo>
                  <a:close/>
                  <a:moveTo>
                    <a:pt x="8115" y="7587"/>
                  </a:moveTo>
                  <a:lnTo>
                    <a:pt x="8055" y="7663"/>
                  </a:lnTo>
                  <a:lnTo>
                    <a:pt x="8945" y="8447"/>
                  </a:lnTo>
                  <a:lnTo>
                    <a:pt x="8960" y="8417"/>
                  </a:lnTo>
                  <a:lnTo>
                    <a:pt x="8960" y="8417"/>
                  </a:lnTo>
                  <a:lnTo>
                    <a:pt x="9020" y="8341"/>
                  </a:lnTo>
                  <a:lnTo>
                    <a:pt x="8115" y="7587"/>
                  </a:lnTo>
                  <a:close/>
                  <a:moveTo>
                    <a:pt x="8281" y="7391"/>
                  </a:moveTo>
                  <a:lnTo>
                    <a:pt x="8221" y="7467"/>
                  </a:lnTo>
                  <a:lnTo>
                    <a:pt x="9156" y="8175"/>
                  </a:lnTo>
                  <a:lnTo>
                    <a:pt x="9156" y="8175"/>
                  </a:lnTo>
                  <a:lnTo>
                    <a:pt x="9171" y="8175"/>
                  </a:lnTo>
                  <a:lnTo>
                    <a:pt x="9171" y="8175"/>
                  </a:lnTo>
                  <a:lnTo>
                    <a:pt x="9171" y="8175"/>
                  </a:lnTo>
                  <a:lnTo>
                    <a:pt x="9171" y="8175"/>
                  </a:lnTo>
                  <a:lnTo>
                    <a:pt x="9171" y="8175"/>
                  </a:lnTo>
                  <a:cubicBezTo>
                    <a:pt x="9186" y="8160"/>
                    <a:pt x="9201" y="8130"/>
                    <a:pt x="9217" y="8115"/>
                  </a:cubicBezTo>
                  <a:lnTo>
                    <a:pt x="8266" y="7421"/>
                  </a:lnTo>
                  <a:close/>
                  <a:moveTo>
                    <a:pt x="8417" y="7180"/>
                  </a:moveTo>
                  <a:cubicBezTo>
                    <a:pt x="8402" y="7195"/>
                    <a:pt x="8387" y="7225"/>
                    <a:pt x="8357" y="7255"/>
                  </a:cubicBezTo>
                  <a:lnTo>
                    <a:pt x="9352" y="7904"/>
                  </a:lnTo>
                  <a:lnTo>
                    <a:pt x="9352" y="7904"/>
                  </a:lnTo>
                  <a:lnTo>
                    <a:pt x="9352" y="7904"/>
                  </a:lnTo>
                  <a:cubicBezTo>
                    <a:pt x="9367" y="7874"/>
                    <a:pt x="9382" y="7844"/>
                    <a:pt x="9413" y="7813"/>
                  </a:cubicBezTo>
                  <a:lnTo>
                    <a:pt x="9413" y="7813"/>
                  </a:lnTo>
                  <a:lnTo>
                    <a:pt x="9413" y="7813"/>
                  </a:lnTo>
                  <a:lnTo>
                    <a:pt x="9413" y="7813"/>
                  </a:lnTo>
                  <a:lnTo>
                    <a:pt x="8402" y="7195"/>
                  </a:lnTo>
                  <a:close/>
                  <a:moveTo>
                    <a:pt x="8553" y="6954"/>
                  </a:moveTo>
                  <a:cubicBezTo>
                    <a:pt x="8538" y="6984"/>
                    <a:pt x="8523" y="7014"/>
                    <a:pt x="8493" y="7044"/>
                  </a:cubicBezTo>
                  <a:lnTo>
                    <a:pt x="9518" y="7617"/>
                  </a:lnTo>
                  <a:lnTo>
                    <a:pt x="9548" y="7587"/>
                  </a:lnTo>
                  <a:lnTo>
                    <a:pt x="9548" y="7587"/>
                  </a:lnTo>
                  <a:cubicBezTo>
                    <a:pt x="9548" y="7572"/>
                    <a:pt x="9563" y="7542"/>
                    <a:pt x="9579" y="7527"/>
                  </a:cubicBezTo>
                  <a:lnTo>
                    <a:pt x="9579" y="7527"/>
                  </a:lnTo>
                  <a:lnTo>
                    <a:pt x="9579" y="7527"/>
                  </a:lnTo>
                  <a:lnTo>
                    <a:pt x="9579" y="7527"/>
                  </a:lnTo>
                  <a:lnTo>
                    <a:pt x="8538" y="6954"/>
                  </a:lnTo>
                  <a:close/>
                  <a:moveTo>
                    <a:pt x="8658" y="6727"/>
                  </a:moveTo>
                  <a:cubicBezTo>
                    <a:pt x="8643" y="6758"/>
                    <a:pt x="8628" y="6788"/>
                    <a:pt x="8613" y="6818"/>
                  </a:cubicBezTo>
                  <a:lnTo>
                    <a:pt x="9684" y="7331"/>
                  </a:lnTo>
                  <a:cubicBezTo>
                    <a:pt x="9684" y="7316"/>
                    <a:pt x="9684" y="7301"/>
                    <a:pt x="9699" y="7301"/>
                  </a:cubicBez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714" y="7240"/>
                  </a:lnTo>
                  <a:lnTo>
                    <a:pt x="9714" y="7240"/>
                  </a:lnTo>
                  <a:lnTo>
                    <a:pt x="9714" y="7240"/>
                  </a:lnTo>
                  <a:lnTo>
                    <a:pt x="9714" y="7240"/>
                  </a:lnTo>
                  <a:lnTo>
                    <a:pt x="8643" y="6758"/>
                  </a:lnTo>
                  <a:close/>
                  <a:moveTo>
                    <a:pt x="8764" y="6486"/>
                  </a:moveTo>
                  <a:cubicBezTo>
                    <a:pt x="8749" y="6516"/>
                    <a:pt x="8734" y="6546"/>
                    <a:pt x="8719" y="6577"/>
                  </a:cubicBezTo>
                  <a:lnTo>
                    <a:pt x="9820" y="7029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35" y="7014"/>
                  </a:lnTo>
                  <a:lnTo>
                    <a:pt x="9835" y="7014"/>
                  </a:lnTo>
                  <a:lnTo>
                    <a:pt x="9835" y="7014"/>
                  </a:lnTo>
                  <a:lnTo>
                    <a:pt x="9850" y="6939"/>
                  </a:lnTo>
                  <a:lnTo>
                    <a:pt x="8749" y="6516"/>
                  </a:lnTo>
                  <a:close/>
                  <a:moveTo>
                    <a:pt x="8839" y="6245"/>
                  </a:moveTo>
                  <a:cubicBezTo>
                    <a:pt x="8839" y="6275"/>
                    <a:pt x="8824" y="6305"/>
                    <a:pt x="8809" y="6335"/>
                  </a:cubicBezTo>
                  <a:lnTo>
                    <a:pt x="9925" y="671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cubicBezTo>
                    <a:pt x="9956" y="6667"/>
                    <a:pt x="9956" y="6652"/>
                    <a:pt x="9956" y="6622"/>
                  </a:cubicBezTo>
                  <a:lnTo>
                    <a:pt x="8824" y="6290"/>
                  </a:lnTo>
                  <a:close/>
                  <a:moveTo>
                    <a:pt x="8915" y="5988"/>
                  </a:moveTo>
                  <a:lnTo>
                    <a:pt x="8885" y="6094"/>
                  </a:lnTo>
                  <a:lnTo>
                    <a:pt x="10031" y="6396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cubicBezTo>
                    <a:pt x="10046" y="6320"/>
                    <a:pt x="10046" y="6305"/>
                    <a:pt x="10046" y="6290"/>
                  </a:cubicBezTo>
                  <a:lnTo>
                    <a:pt x="8900" y="6018"/>
                  </a:lnTo>
                  <a:close/>
                  <a:moveTo>
                    <a:pt x="8960" y="5747"/>
                  </a:moveTo>
                  <a:lnTo>
                    <a:pt x="8945" y="5837"/>
                  </a:lnTo>
                  <a:lnTo>
                    <a:pt x="10106" y="6064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5973"/>
                  </a:lnTo>
                  <a:lnTo>
                    <a:pt x="8945" y="5792"/>
                  </a:lnTo>
                  <a:close/>
                  <a:moveTo>
                    <a:pt x="8990" y="5491"/>
                  </a:moveTo>
                  <a:lnTo>
                    <a:pt x="8975" y="5581"/>
                  </a:lnTo>
                  <a:lnTo>
                    <a:pt x="10152" y="573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56"/>
                  </a:lnTo>
                  <a:lnTo>
                    <a:pt x="8975" y="5551"/>
                  </a:lnTo>
                  <a:close/>
                  <a:moveTo>
                    <a:pt x="9005" y="5234"/>
                  </a:moveTo>
                  <a:lnTo>
                    <a:pt x="9005" y="5325"/>
                  </a:lnTo>
                  <a:lnTo>
                    <a:pt x="10182" y="5400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294"/>
                  </a:lnTo>
                  <a:lnTo>
                    <a:pt x="9005" y="5249"/>
                  </a:lnTo>
                  <a:close/>
                  <a:moveTo>
                    <a:pt x="10197" y="4932"/>
                  </a:moveTo>
                  <a:lnTo>
                    <a:pt x="9005" y="4978"/>
                  </a:lnTo>
                  <a:lnTo>
                    <a:pt x="9005" y="5068"/>
                  </a:lnTo>
                  <a:lnTo>
                    <a:pt x="10197" y="5068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4993"/>
                  </a:lnTo>
                  <a:close/>
                  <a:moveTo>
                    <a:pt x="10167" y="4601"/>
                  </a:moveTo>
                  <a:lnTo>
                    <a:pt x="8990" y="4721"/>
                  </a:lnTo>
                  <a:lnTo>
                    <a:pt x="8990" y="4812"/>
                  </a:lnTo>
                  <a:lnTo>
                    <a:pt x="10167" y="4736"/>
                  </a:lnTo>
                  <a:lnTo>
                    <a:pt x="10167" y="4661"/>
                  </a:lnTo>
                  <a:lnTo>
                    <a:pt x="10167" y="4601"/>
                  </a:lnTo>
                  <a:close/>
                  <a:moveTo>
                    <a:pt x="10122" y="4269"/>
                  </a:moveTo>
                  <a:lnTo>
                    <a:pt x="8960" y="4465"/>
                  </a:lnTo>
                  <a:cubicBezTo>
                    <a:pt x="8960" y="4495"/>
                    <a:pt x="8975" y="4525"/>
                    <a:pt x="8975" y="4555"/>
                  </a:cubicBez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359"/>
                  </a:lnTo>
                  <a:lnTo>
                    <a:pt x="10137" y="4359"/>
                  </a:lnTo>
                  <a:lnTo>
                    <a:pt x="10137" y="4359"/>
                  </a:lnTo>
                  <a:lnTo>
                    <a:pt x="10137" y="4359"/>
                  </a:lnTo>
                  <a:cubicBezTo>
                    <a:pt x="10152" y="4344"/>
                    <a:pt x="10152" y="4329"/>
                    <a:pt x="10137" y="4314"/>
                  </a:cubicBezTo>
                  <a:close/>
                  <a:moveTo>
                    <a:pt x="10061" y="3952"/>
                  </a:moveTo>
                  <a:lnTo>
                    <a:pt x="8915" y="4208"/>
                  </a:lnTo>
                  <a:cubicBezTo>
                    <a:pt x="8915" y="4239"/>
                    <a:pt x="8930" y="4269"/>
                    <a:pt x="8930" y="4314"/>
                  </a:cubicBezTo>
                  <a:lnTo>
                    <a:pt x="10091" y="4073"/>
                  </a:lnTo>
                  <a:cubicBezTo>
                    <a:pt x="10091" y="4043"/>
                    <a:pt x="10076" y="4012"/>
                    <a:pt x="10076" y="3982"/>
                  </a:cubicBezTo>
                  <a:lnTo>
                    <a:pt x="10076" y="3982"/>
                  </a:lnTo>
                  <a:lnTo>
                    <a:pt x="10076" y="3982"/>
                  </a:lnTo>
                  <a:lnTo>
                    <a:pt x="10076" y="3982"/>
                  </a:lnTo>
                  <a:lnTo>
                    <a:pt x="10076" y="3952"/>
                  </a:lnTo>
                  <a:close/>
                  <a:moveTo>
                    <a:pt x="9971" y="3620"/>
                  </a:moveTo>
                  <a:lnTo>
                    <a:pt x="8839" y="3967"/>
                  </a:lnTo>
                  <a:lnTo>
                    <a:pt x="8870" y="4058"/>
                  </a:lnTo>
                  <a:lnTo>
                    <a:pt x="10001" y="3756"/>
                  </a:lnTo>
                  <a:cubicBezTo>
                    <a:pt x="10001" y="3741"/>
                    <a:pt x="10001" y="3726"/>
                    <a:pt x="10001" y="3726"/>
                  </a:cubicBezTo>
                  <a:lnTo>
                    <a:pt x="10001" y="3726"/>
                  </a:lnTo>
                  <a:lnTo>
                    <a:pt x="9971" y="3635"/>
                  </a:lnTo>
                  <a:close/>
                  <a:moveTo>
                    <a:pt x="9865" y="3303"/>
                  </a:moveTo>
                  <a:lnTo>
                    <a:pt x="8764" y="3726"/>
                  </a:lnTo>
                  <a:lnTo>
                    <a:pt x="8794" y="3816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34"/>
                  </a:lnTo>
                  <a:close/>
                  <a:moveTo>
                    <a:pt x="9744" y="3002"/>
                  </a:moveTo>
                  <a:lnTo>
                    <a:pt x="8658" y="3484"/>
                  </a:lnTo>
                  <a:cubicBezTo>
                    <a:pt x="8674" y="3515"/>
                    <a:pt x="8689" y="3545"/>
                    <a:pt x="8704" y="3575"/>
                  </a:cubicBezTo>
                  <a:lnTo>
                    <a:pt x="9790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cubicBezTo>
                    <a:pt x="9775" y="3092"/>
                    <a:pt x="9760" y="3062"/>
                    <a:pt x="9744" y="3047"/>
                  </a:cubicBezTo>
                  <a:close/>
                  <a:moveTo>
                    <a:pt x="9594" y="2700"/>
                  </a:moveTo>
                  <a:lnTo>
                    <a:pt x="8553" y="3258"/>
                  </a:lnTo>
                  <a:lnTo>
                    <a:pt x="8598" y="3349"/>
                  </a:lnTo>
                  <a:lnTo>
                    <a:pt x="9654" y="2821"/>
                  </a:lnTo>
                  <a:lnTo>
                    <a:pt x="9594" y="2700"/>
                  </a:lnTo>
                  <a:close/>
                  <a:moveTo>
                    <a:pt x="9428" y="2413"/>
                  </a:moveTo>
                  <a:lnTo>
                    <a:pt x="8417" y="3032"/>
                  </a:lnTo>
                  <a:lnTo>
                    <a:pt x="8477" y="3122"/>
                  </a:lnTo>
                  <a:lnTo>
                    <a:pt x="9503" y="2519"/>
                  </a:lnTo>
                  <a:lnTo>
                    <a:pt x="9503" y="2519"/>
                  </a:lnTo>
                  <a:lnTo>
                    <a:pt x="9503" y="2519"/>
                  </a:lnTo>
                  <a:lnTo>
                    <a:pt x="9503" y="2519"/>
                  </a:lnTo>
                  <a:lnTo>
                    <a:pt x="9488" y="2519"/>
                  </a:lnTo>
                  <a:lnTo>
                    <a:pt x="9473" y="2489"/>
                  </a:lnTo>
                  <a:lnTo>
                    <a:pt x="9473" y="2489"/>
                  </a:lnTo>
                  <a:lnTo>
                    <a:pt x="9473" y="2489"/>
                  </a:lnTo>
                  <a:lnTo>
                    <a:pt x="9458" y="2489"/>
                  </a:lnTo>
                  <a:lnTo>
                    <a:pt x="9458" y="2489"/>
                  </a:lnTo>
                  <a:lnTo>
                    <a:pt x="9458" y="2489"/>
                  </a:lnTo>
                  <a:cubicBezTo>
                    <a:pt x="9458" y="2489"/>
                    <a:pt x="9443" y="2474"/>
                    <a:pt x="9443" y="2459"/>
                  </a:cubicBezTo>
                  <a:close/>
                  <a:moveTo>
                    <a:pt x="9232" y="2127"/>
                  </a:moveTo>
                  <a:lnTo>
                    <a:pt x="8281" y="2821"/>
                  </a:lnTo>
                  <a:lnTo>
                    <a:pt x="8342" y="2896"/>
                  </a:lnTo>
                  <a:lnTo>
                    <a:pt x="9307" y="2232"/>
                  </a:lnTo>
                  <a:lnTo>
                    <a:pt x="9262" y="2172"/>
                  </a:lnTo>
                  <a:lnTo>
                    <a:pt x="9262" y="2172"/>
                  </a:lnTo>
                  <a:lnTo>
                    <a:pt x="9262" y="2172"/>
                  </a:lnTo>
                  <a:lnTo>
                    <a:pt x="9262" y="2172"/>
                  </a:lnTo>
                  <a:cubicBezTo>
                    <a:pt x="9262" y="2157"/>
                    <a:pt x="9262" y="2157"/>
                    <a:pt x="9247" y="2142"/>
                  </a:cubicBezTo>
                  <a:close/>
                  <a:moveTo>
                    <a:pt x="9036" y="1870"/>
                  </a:moveTo>
                  <a:lnTo>
                    <a:pt x="8115" y="2625"/>
                  </a:lnTo>
                  <a:cubicBezTo>
                    <a:pt x="8146" y="2640"/>
                    <a:pt x="8161" y="2670"/>
                    <a:pt x="8191" y="2700"/>
                  </a:cubicBezTo>
                  <a:lnTo>
                    <a:pt x="9111" y="1976"/>
                  </a:lnTo>
                  <a:lnTo>
                    <a:pt x="9036" y="1870"/>
                  </a:lnTo>
                  <a:close/>
                  <a:moveTo>
                    <a:pt x="8809" y="1614"/>
                  </a:moveTo>
                  <a:lnTo>
                    <a:pt x="7949" y="2429"/>
                  </a:lnTo>
                  <a:cubicBezTo>
                    <a:pt x="7980" y="2444"/>
                    <a:pt x="7995" y="2474"/>
                    <a:pt x="8025" y="2504"/>
                  </a:cubicBezTo>
                  <a:lnTo>
                    <a:pt x="8900" y="1704"/>
                  </a:lnTo>
                  <a:lnTo>
                    <a:pt x="8855" y="1659"/>
                  </a:lnTo>
                  <a:lnTo>
                    <a:pt x="8855" y="1659"/>
                  </a:lnTo>
                  <a:lnTo>
                    <a:pt x="8809" y="1614"/>
                  </a:lnTo>
                  <a:close/>
                  <a:moveTo>
                    <a:pt x="8583" y="1388"/>
                  </a:moveTo>
                  <a:lnTo>
                    <a:pt x="7768" y="2248"/>
                  </a:lnTo>
                  <a:lnTo>
                    <a:pt x="7844" y="2308"/>
                  </a:lnTo>
                  <a:lnTo>
                    <a:pt x="8674" y="1478"/>
                  </a:lnTo>
                  <a:lnTo>
                    <a:pt x="8674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13" y="1478"/>
                  </a:lnTo>
                  <a:cubicBezTo>
                    <a:pt x="8613" y="1463"/>
                    <a:pt x="8598" y="1463"/>
                    <a:pt x="8598" y="1448"/>
                  </a:cubicBezTo>
                  <a:close/>
                  <a:moveTo>
                    <a:pt x="8327" y="1161"/>
                  </a:moveTo>
                  <a:lnTo>
                    <a:pt x="7572" y="2067"/>
                  </a:lnTo>
                  <a:lnTo>
                    <a:pt x="7648" y="2142"/>
                  </a:lnTo>
                  <a:lnTo>
                    <a:pt x="8417" y="1237"/>
                  </a:lnTo>
                  <a:lnTo>
                    <a:pt x="8417" y="1237"/>
                  </a:lnTo>
                  <a:lnTo>
                    <a:pt x="8387" y="1237"/>
                  </a:lnTo>
                  <a:lnTo>
                    <a:pt x="8387" y="1237"/>
                  </a:lnTo>
                  <a:lnTo>
                    <a:pt x="8387" y="1237"/>
                  </a:lnTo>
                  <a:lnTo>
                    <a:pt x="8372" y="1237"/>
                  </a:lnTo>
                  <a:lnTo>
                    <a:pt x="8327" y="1192"/>
                  </a:lnTo>
                  <a:close/>
                  <a:moveTo>
                    <a:pt x="8055" y="965"/>
                  </a:moveTo>
                  <a:lnTo>
                    <a:pt x="7376" y="1916"/>
                  </a:lnTo>
                  <a:lnTo>
                    <a:pt x="7452" y="1976"/>
                  </a:lnTo>
                  <a:lnTo>
                    <a:pt x="8161" y="1026"/>
                  </a:lnTo>
                  <a:lnTo>
                    <a:pt x="8130" y="1011"/>
                  </a:lnTo>
                  <a:lnTo>
                    <a:pt x="8130" y="1011"/>
                  </a:lnTo>
                  <a:lnTo>
                    <a:pt x="8055" y="950"/>
                  </a:lnTo>
                  <a:close/>
                  <a:moveTo>
                    <a:pt x="7784" y="769"/>
                  </a:moveTo>
                  <a:lnTo>
                    <a:pt x="7165" y="1780"/>
                  </a:lnTo>
                  <a:lnTo>
                    <a:pt x="7241" y="1825"/>
                  </a:lnTo>
                  <a:lnTo>
                    <a:pt x="7889" y="845"/>
                  </a:lnTo>
                  <a:lnTo>
                    <a:pt x="7844" y="799"/>
                  </a:lnTo>
                  <a:lnTo>
                    <a:pt x="7829" y="799"/>
                  </a:lnTo>
                  <a:lnTo>
                    <a:pt x="7784" y="784"/>
                  </a:lnTo>
                  <a:close/>
                  <a:moveTo>
                    <a:pt x="7497" y="603"/>
                  </a:moveTo>
                  <a:lnTo>
                    <a:pt x="6939" y="1644"/>
                  </a:lnTo>
                  <a:lnTo>
                    <a:pt x="7029" y="1689"/>
                  </a:lnTo>
                  <a:lnTo>
                    <a:pt x="7618" y="664"/>
                  </a:lnTo>
                  <a:lnTo>
                    <a:pt x="7542" y="618"/>
                  </a:lnTo>
                  <a:lnTo>
                    <a:pt x="7527" y="618"/>
                  </a:lnTo>
                  <a:lnTo>
                    <a:pt x="7497" y="603"/>
                  </a:lnTo>
                  <a:close/>
                  <a:moveTo>
                    <a:pt x="7195" y="453"/>
                  </a:moveTo>
                  <a:lnTo>
                    <a:pt x="6713" y="1539"/>
                  </a:lnTo>
                  <a:lnTo>
                    <a:pt x="6803" y="1569"/>
                  </a:lnTo>
                  <a:lnTo>
                    <a:pt x="7316" y="513"/>
                  </a:lnTo>
                  <a:lnTo>
                    <a:pt x="7271" y="498"/>
                  </a:lnTo>
                  <a:lnTo>
                    <a:pt x="7256" y="498"/>
                  </a:lnTo>
                  <a:lnTo>
                    <a:pt x="7210" y="468"/>
                  </a:lnTo>
                  <a:lnTo>
                    <a:pt x="7210" y="468"/>
                  </a:lnTo>
                  <a:lnTo>
                    <a:pt x="7195" y="468"/>
                  </a:lnTo>
                  <a:close/>
                  <a:moveTo>
                    <a:pt x="6879" y="332"/>
                  </a:moveTo>
                  <a:lnTo>
                    <a:pt x="6471" y="1433"/>
                  </a:lnTo>
                  <a:lnTo>
                    <a:pt x="6562" y="1463"/>
                  </a:lnTo>
                  <a:lnTo>
                    <a:pt x="7014" y="377"/>
                  </a:lnTo>
                  <a:lnTo>
                    <a:pt x="6999" y="377"/>
                  </a:lnTo>
                  <a:lnTo>
                    <a:pt x="6939" y="377"/>
                  </a:lnTo>
                  <a:lnTo>
                    <a:pt x="6879" y="347"/>
                  </a:lnTo>
                  <a:close/>
                  <a:moveTo>
                    <a:pt x="6562" y="226"/>
                  </a:moveTo>
                  <a:lnTo>
                    <a:pt x="6230" y="1358"/>
                  </a:lnTo>
                  <a:lnTo>
                    <a:pt x="6320" y="1388"/>
                  </a:lnTo>
                  <a:lnTo>
                    <a:pt x="6698" y="256"/>
                  </a:lnTo>
                  <a:lnTo>
                    <a:pt x="6637" y="241"/>
                  </a:lnTo>
                  <a:lnTo>
                    <a:pt x="6607" y="241"/>
                  </a:lnTo>
                  <a:lnTo>
                    <a:pt x="6577" y="241"/>
                  </a:lnTo>
                  <a:close/>
                  <a:moveTo>
                    <a:pt x="6245" y="136"/>
                  </a:moveTo>
                  <a:lnTo>
                    <a:pt x="5973" y="1282"/>
                  </a:lnTo>
                  <a:lnTo>
                    <a:pt x="6079" y="1312"/>
                  </a:lnTo>
                  <a:lnTo>
                    <a:pt x="6366" y="166"/>
                  </a:lnTo>
                  <a:lnTo>
                    <a:pt x="6336" y="151"/>
                  </a:lnTo>
                  <a:lnTo>
                    <a:pt x="6305" y="151"/>
                  </a:lnTo>
                  <a:lnTo>
                    <a:pt x="6245" y="136"/>
                  </a:lnTo>
                  <a:close/>
                  <a:moveTo>
                    <a:pt x="5913" y="60"/>
                  </a:moveTo>
                  <a:lnTo>
                    <a:pt x="5732" y="1222"/>
                  </a:lnTo>
                  <a:lnTo>
                    <a:pt x="5823" y="1237"/>
                  </a:lnTo>
                  <a:lnTo>
                    <a:pt x="6049" y="91"/>
                  </a:lnTo>
                  <a:lnTo>
                    <a:pt x="6049" y="91"/>
                  </a:lnTo>
                  <a:close/>
                  <a:moveTo>
                    <a:pt x="5581" y="15"/>
                  </a:moveTo>
                  <a:lnTo>
                    <a:pt x="5476" y="1192"/>
                  </a:lnTo>
                  <a:cubicBezTo>
                    <a:pt x="5506" y="1192"/>
                    <a:pt x="5536" y="1192"/>
                    <a:pt x="5566" y="1207"/>
                  </a:cubicBezTo>
                  <a:lnTo>
                    <a:pt x="5717" y="30"/>
                  </a:lnTo>
                  <a:lnTo>
                    <a:pt x="5702" y="30"/>
                  </a:lnTo>
                  <a:lnTo>
                    <a:pt x="5581" y="15"/>
                  </a:lnTo>
                  <a:close/>
                  <a:moveTo>
                    <a:pt x="5249" y="0"/>
                  </a:moveTo>
                  <a:lnTo>
                    <a:pt x="5219" y="1192"/>
                  </a:lnTo>
                  <a:lnTo>
                    <a:pt x="5325" y="1192"/>
                  </a:lnTo>
                  <a:lnTo>
                    <a:pt x="5385" y="15"/>
                  </a:lnTo>
                  <a:lnTo>
                    <a:pt x="5249" y="1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-294408" y="2853020"/>
              <a:ext cx="744911" cy="721114"/>
            </a:xfrm>
            <a:custGeom>
              <a:avLst/>
              <a:gdLst/>
              <a:ahLst/>
              <a:cxnLst/>
              <a:rect l="l" t="t" r="r" b="b"/>
              <a:pathLst>
                <a:path w="14180" h="13727" extrusionOk="0">
                  <a:moveTo>
                    <a:pt x="7060" y="91"/>
                  </a:moveTo>
                  <a:cubicBezTo>
                    <a:pt x="4314" y="91"/>
                    <a:pt x="1871" y="1780"/>
                    <a:pt x="905" y="4344"/>
                  </a:cubicBezTo>
                  <a:lnTo>
                    <a:pt x="1629" y="4344"/>
                  </a:lnTo>
                  <a:cubicBezTo>
                    <a:pt x="2896" y="1418"/>
                    <a:pt x="6245" y="0"/>
                    <a:pt x="9217" y="1162"/>
                  </a:cubicBezTo>
                  <a:cubicBezTo>
                    <a:pt x="12173" y="2308"/>
                    <a:pt x="13697" y="5612"/>
                    <a:pt x="12656" y="8613"/>
                  </a:cubicBezTo>
                  <a:cubicBezTo>
                    <a:pt x="11615" y="11630"/>
                    <a:pt x="8372" y="13274"/>
                    <a:pt x="5325" y="12324"/>
                  </a:cubicBezTo>
                  <a:cubicBezTo>
                    <a:pt x="2278" y="11389"/>
                    <a:pt x="528" y="8206"/>
                    <a:pt x="1358" y="5144"/>
                  </a:cubicBezTo>
                  <a:lnTo>
                    <a:pt x="649" y="5144"/>
                  </a:lnTo>
                  <a:cubicBezTo>
                    <a:pt x="0" y="7859"/>
                    <a:pt x="1147" y="10710"/>
                    <a:pt x="3500" y="12218"/>
                  </a:cubicBezTo>
                  <a:cubicBezTo>
                    <a:pt x="5868" y="13727"/>
                    <a:pt x="8915" y="13576"/>
                    <a:pt x="11117" y="11841"/>
                  </a:cubicBezTo>
                  <a:cubicBezTo>
                    <a:pt x="13319" y="10107"/>
                    <a:pt x="14179" y="7165"/>
                    <a:pt x="13274" y="4510"/>
                  </a:cubicBezTo>
                  <a:cubicBezTo>
                    <a:pt x="12354" y="1871"/>
                    <a:pt x="9850" y="91"/>
                    <a:pt x="7045" y="9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-91583" y="3036040"/>
              <a:ext cx="335262" cy="335262"/>
            </a:xfrm>
            <a:custGeom>
              <a:avLst/>
              <a:gdLst/>
              <a:ahLst/>
              <a:cxnLst/>
              <a:rect l="l" t="t" r="r" b="b"/>
              <a:pathLst>
                <a:path w="6382" h="6382" extrusionOk="0">
                  <a:moveTo>
                    <a:pt x="6381" y="3183"/>
                  </a:moveTo>
                  <a:cubicBezTo>
                    <a:pt x="6381" y="4948"/>
                    <a:pt x="4948" y="6381"/>
                    <a:pt x="3199" y="6381"/>
                  </a:cubicBezTo>
                  <a:cubicBezTo>
                    <a:pt x="1434" y="6381"/>
                    <a:pt x="1" y="4948"/>
                    <a:pt x="1" y="3183"/>
                  </a:cubicBezTo>
                  <a:cubicBezTo>
                    <a:pt x="1" y="1419"/>
                    <a:pt x="1434" y="1"/>
                    <a:pt x="3199" y="1"/>
                  </a:cubicBezTo>
                  <a:cubicBezTo>
                    <a:pt x="4948" y="1"/>
                    <a:pt x="6381" y="1419"/>
                    <a:pt x="6381" y="318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75626" y="2617679"/>
              <a:ext cx="585632" cy="585632"/>
            </a:xfrm>
            <a:custGeom>
              <a:avLst/>
              <a:gdLst/>
              <a:ahLst/>
              <a:cxnLst/>
              <a:rect l="l" t="t" r="r" b="b"/>
              <a:pathLst>
                <a:path w="11148" h="11148" extrusionOk="0">
                  <a:moveTo>
                    <a:pt x="11148" y="11147"/>
                  </a:moveTo>
                  <a:lnTo>
                    <a:pt x="10016" y="11147"/>
                  </a:lnTo>
                  <a:cubicBezTo>
                    <a:pt x="10016" y="5627"/>
                    <a:pt x="5536" y="1147"/>
                    <a:pt x="1" y="1132"/>
                  </a:cubicBezTo>
                  <a:lnTo>
                    <a:pt x="1" y="0"/>
                  </a:lnTo>
                  <a:cubicBezTo>
                    <a:pt x="6155" y="0"/>
                    <a:pt x="11148" y="4993"/>
                    <a:pt x="11148" y="111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-509158" y="3203247"/>
              <a:ext cx="585632" cy="585632"/>
            </a:xfrm>
            <a:custGeom>
              <a:avLst/>
              <a:gdLst/>
              <a:ahLst/>
              <a:cxnLst/>
              <a:rect l="l" t="t" r="r" b="b"/>
              <a:pathLst>
                <a:path w="11148" h="11148" extrusionOk="0">
                  <a:moveTo>
                    <a:pt x="11148" y="11147"/>
                  </a:moveTo>
                  <a:cubicBezTo>
                    <a:pt x="4993" y="11132"/>
                    <a:pt x="1" y="6155"/>
                    <a:pt x="1" y="0"/>
                  </a:cubicBezTo>
                  <a:lnTo>
                    <a:pt x="1132" y="0"/>
                  </a:lnTo>
                  <a:cubicBezTo>
                    <a:pt x="1132" y="5536"/>
                    <a:pt x="5627" y="10016"/>
                    <a:pt x="11148" y="100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4234033110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 columna de texto 1">
  <p:cSld name="Una columna de texto 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3621400" y="2067800"/>
            <a:ext cx="4949200" cy="990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4"/>
          <p:cNvSpPr txBox="1">
            <a:spLocks noGrp="1"/>
          </p:cNvSpPr>
          <p:nvPr>
            <p:ph type="subTitle" idx="1"/>
          </p:nvPr>
        </p:nvSpPr>
        <p:spPr>
          <a:xfrm>
            <a:off x="3621400" y="3058601"/>
            <a:ext cx="4949200" cy="1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7267739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 txBox="1">
            <a:spLocks noGrp="1"/>
          </p:cNvSpPr>
          <p:nvPr>
            <p:ph type="title"/>
          </p:nvPr>
        </p:nvSpPr>
        <p:spPr>
          <a:xfrm>
            <a:off x="3198501" y="3983068"/>
            <a:ext cx="5795201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6" name="Google Shape;326;p15"/>
          <p:cNvSpPr txBox="1">
            <a:spLocks noGrp="1"/>
          </p:cNvSpPr>
          <p:nvPr>
            <p:ph type="subTitle" idx="1"/>
          </p:nvPr>
        </p:nvSpPr>
        <p:spPr>
          <a:xfrm>
            <a:off x="2348601" y="2211333"/>
            <a:ext cx="7494798" cy="1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27" name="Google Shape;327;p15"/>
          <p:cNvGrpSpPr/>
          <p:nvPr/>
        </p:nvGrpSpPr>
        <p:grpSpPr>
          <a:xfrm>
            <a:off x="3280802" y="3"/>
            <a:ext cx="5630591" cy="893471"/>
            <a:chOff x="2460599" y="484301"/>
            <a:chExt cx="4222944" cy="670103"/>
          </a:xfrm>
        </p:grpSpPr>
        <p:sp>
          <p:nvSpPr>
            <p:cNvPr id="328" name="Google Shape;328;p15"/>
            <p:cNvSpPr/>
            <p:nvPr/>
          </p:nvSpPr>
          <p:spPr>
            <a:xfrm rot="10800000" flipH="1">
              <a:off x="3893564" y="484301"/>
              <a:ext cx="1357004" cy="670103"/>
            </a:xfrm>
            <a:custGeom>
              <a:avLst/>
              <a:gdLst/>
              <a:ahLst/>
              <a:cxnLst/>
              <a:rect l="l" t="t" r="r" b="b"/>
              <a:pathLst>
                <a:path w="18177" h="8976" extrusionOk="0">
                  <a:moveTo>
                    <a:pt x="18176" y="8975"/>
                  </a:moveTo>
                  <a:lnTo>
                    <a:pt x="13485" y="8975"/>
                  </a:lnTo>
                  <a:cubicBezTo>
                    <a:pt x="13485" y="6532"/>
                    <a:pt x="11524" y="4571"/>
                    <a:pt x="9096" y="4571"/>
                  </a:cubicBezTo>
                  <a:cubicBezTo>
                    <a:pt x="6652" y="4571"/>
                    <a:pt x="4691" y="6532"/>
                    <a:pt x="4691" y="8975"/>
                  </a:cubicBezTo>
                  <a:lnTo>
                    <a:pt x="0" y="8975"/>
                  </a:lnTo>
                  <a:cubicBezTo>
                    <a:pt x="75" y="3997"/>
                    <a:pt x="4118" y="0"/>
                    <a:pt x="9096" y="0"/>
                  </a:cubicBezTo>
                  <a:cubicBezTo>
                    <a:pt x="14058" y="0"/>
                    <a:pt x="18116" y="3997"/>
                    <a:pt x="18176" y="897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15"/>
            <p:cNvSpPr/>
            <p:nvPr/>
          </p:nvSpPr>
          <p:spPr>
            <a:xfrm rot="10800000" flipH="1">
              <a:off x="2460599" y="484301"/>
              <a:ext cx="1357004" cy="670103"/>
            </a:xfrm>
            <a:custGeom>
              <a:avLst/>
              <a:gdLst/>
              <a:ahLst/>
              <a:cxnLst/>
              <a:rect l="l" t="t" r="r" b="b"/>
              <a:pathLst>
                <a:path w="18177" h="8976" extrusionOk="0">
                  <a:moveTo>
                    <a:pt x="18176" y="8975"/>
                  </a:moveTo>
                  <a:lnTo>
                    <a:pt x="13485" y="8975"/>
                  </a:lnTo>
                  <a:cubicBezTo>
                    <a:pt x="13485" y="6532"/>
                    <a:pt x="11524" y="4571"/>
                    <a:pt x="9096" y="4571"/>
                  </a:cubicBezTo>
                  <a:cubicBezTo>
                    <a:pt x="6652" y="4571"/>
                    <a:pt x="4691" y="6532"/>
                    <a:pt x="4691" y="8975"/>
                  </a:cubicBezTo>
                  <a:lnTo>
                    <a:pt x="0" y="8975"/>
                  </a:lnTo>
                  <a:cubicBezTo>
                    <a:pt x="75" y="3997"/>
                    <a:pt x="4118" y="0"/>
                    <a:pt x="9096" y="0"/>
                  </a:cubicBezTo>
                  <a:cubicBezTo>
                    <a:pt x="14058" y="0"/>
                    <a:pt x="18116" y="3997"/>
                    <a:pt x="18176" y="8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15"/>
            <p:cNvSpPr/>
            <p:nvPr/>
          </p:nvSpPr>
          <p:spPr>
            <a:xfrm rot="10800000" flipH="1">
              <a:off x="5326539" y="484301"/>
              <a:ext cx="1357004" cy="670103"/>
            </a:xfrm>
            <a:custGeom>
              <a:avLst/>
              <a:gdLst/>
              <a:ahLst/>
              <a:cxnLst/>
              <a:rect l="l" t="t" r="r" b="b"/>
              <a:pathLst>
                <a:path w="18177" h="8976" extrusionOk="0">
                  <a:moveTo>
                    <a:pt x="18176" y="8975"/>
                  </a:moveTo>
                  <a:lnTo>
                    <a:pt x="13485" y="8975"/>
                  </a:lnTo>
                  <a:cubicBezTo>
                    <a:pt x="13485" y="6532"/>
                    <a:pt x="11524" y="4571"/>
                    <a:pt x="9096" y="4571"/>
                  </a:cubicBezTo>
                  <a:cubicBezTo>
                    <a:pt x="6652" y="4571"/>
                    <a:pt x="4691" y="6532"/>
                    <a:pt x="4691" y="8975"/>
                  </a:cubicBezTo>
                  <a:lnTo>
                    <a:pt x="0" y="8975"/>
                  </a:lnTo>
                  <a:cubicBezTo>
                    <a:pt x="75" y="3997"/>
                    <a:pt x="4118" y="0"/>
                    <a:pt x="9096" y="0"/>
                  </a:cubicBezTo>
                  <a:cubicBezTo>
                    <a:pt x="14058" y="0"/>
                    <a:pt x="18116" y="3997"/>
                    <a:pt x="18176" y="8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1" name="Google Shape;331;p15"/>
          <p:cNvGrpSpPr/>
          <p:nvPr/>
        </p:nvGrpSpPr>
        <p:grpSpPr>
          <a:xfrm>
            <a:off x="3280802" y="5964536"/>
            <a:ext cx="5630591" cy="893471"/>
            <a:chOff x="2460599" y="4473401"/>
            <a:chExt cx="4222944" cy="670103"/>
          </a:xfrm>
        </p:grpSpPr>
        <p:sp>
          <p:nvSpPr>
            <p:cNvPr id="332" name="Google Shape;332;p15"/>
            <p:cNvSpPr/>
            <p:nvPr/>
          </p:nvSpPr>
          <p:spPr>
            <a:xfrm>
              <a:off x="3893564" y="4473401"/>
              <a:ext cx="1357004" cy="670103"/>
            </a:xfrm>
            <a:custGeom>
              <a:avLst/>
              <a:gdLst/>
              <a:ahLst/>
              <a:cxnLst/>
              <a:rect l="l" t="t" r="r" b="b"/>
              <a:pathLst>
                <a:path w="18177" h="8976" extrusionOk="0">
                  <a:moveTo>
                    <a:pt x="18176" y="8975"/>
                  </a:moveTo>
                  <a:lnTo>
                    <a:pt x="13485" y="8975"/>
                  </a:lnTo>
                  <a:cubicBezTo>
                    <a:pt x="13485" y="6532"/>
                    <a:pt x="11524" y="4571"/>
                    <a:pt x="9096" y="4571"/>
                  </a:cubicBezTo>
                  <a:cubicBezTo>
                    <a:pt x="6652" y="4571"/>
                    <a:pt x="4691" y="6532"/>
                    <a:pt x="4691" y="8975"/>
                  </a:cubicBezTo>
                  <a:lnTo>
                    <a:pt x="0" y="8975"/>
                  </a:lnTo>
                  <a:cubicBezTo>
                    <a:pt x="75" y="3997"/>
                    <a:pt x="4118" y="0"/>
                    <a:pt x="9096" y="0"/>
                  </a:cubicBezTo>
                  <a:cubicBezTo>
                    <a:pt x="14058" y="0"/>
                    <a:pt x="18116" y="3997"/>
                    <a:pt x="18176" y="897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2460599" y="4473401"/>
              <a:ext cx="1357004" cy="670103"/>
            </a:xfrm>
            <a:custGeom>
              <a:avLst/>
              <a:gdLst/>
              <a:ahLst/>
              <a:cxnLst/>
              <a:rect l="l" t="t" r="r" b="b"/>
              <a:pathLst>
                <a:path w="18177" h="8976" extrusionOk="0">
                  <a:moveTo>
                    <a:pt x="18176" y="8975"/>
                  </a:moveTo>
                  <a:lnTo>
                    <a:pt x="13485" y="8975"/>
                  </a:lnTo>
                  <a:cubicBezTo>
                    <a:pt x="13485" y="6532"/>
                    <a:pt x="11524" y="4571"/>
                    <a:pt x="9096" y="4571"/>
                  </a:cubicBezTo>
                  <a:cubicBezTo>
                    <a:pt x="6652" y="4571"/>
                    <a:pt x="4691" y="6532"/>
                    <a:pt x="4691" y="8975"/>
                  </a:cubicBezTo>
                  <a:lnTo>
                    <a:pt x="0" y="8975"/>
                  </a:lnTo>
                  <a:cubicBezTo>
                    <a:pt x="75" y="3997"/>
                    <a:pt x="4118" y="0"/>
                    <a:pt x="9096" y="0"/>
                  </a:cubicBezTo>
                  <a:cubicBezTo>
                    <a:pt x="14058" y="0"/>
                    <a:pt x="18116" y="3997"/>
                    <a:pt x="18176" y="8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5326539" y="4473401"/>
              <a:ext cx="1357004" cy="670103"/>
            </a:xfrm>
            <a:custGeom>
              <a:avLst/>
              <a:gdLst/>
              <a:ahLst/>
              <a:cxnLst/>
              <a:rect l="l" t="t" r="r" b="b"/>
              <a:pathLst>
                <a:path w="18177" h="8976" extrusionOk="0">
                  <a:moveTo>
                    <a:pt x="18176" y="8975"/>
                  </a:moveTo>
                  <a:lnTo>
                    <a:pt x="13485" y="8975"/>
                  </a:lnTo>
                  <a:cubicBezTo>
                    <a:pt x="13485" y="6532"/>
                    <a:pt x="11524" y="4571"/>
                    <a:pt x="9096" y="4571"/>
                  </a:cubicBezTo>
                  <a:cubicBezTo>
                    <a:pt x="6652" y="4571"/>
                    <a:pt x="4691" y="6532"/>
                    <a:pt x="4691" y="8975"/>
                  </a:cubicBezTo>
                  <a:lnTo>
                    <a:pt x="0" y="8975"/>
                  </a:lnTo>
                  <a:cubicBezTo>
                    <a:pt x="75" y="3997"/>
                    <a:pt x="4118" y="0"/>
                    <a:pt x="9096" y="0"/>
                  </a:cubicBezTo>
                  <a:cubicBezTo>
                    <a:pt x="14058" y="0"/>
                    <a:pt x="18116" y="3997"/>
                    <a:pt x="18176" y="8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128431783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>
            <a:spLocks noGrp="1"/>
          </p:cNvSpPr>
          <p:nvPr>
            <p:ph type="title"/>
          </p:nvPr>
        </p:nvSpPr>
        <p:spPr>
          <a:xfrm>
            <a:off x="2659801" y="2232151"/>
            <a:ext cx="6872399" cy="15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7" name="Google Shape;337;p16"/>
          <p:cNvSpPr txBox="1">
            <a:spLocks noGrp="1"/>
          </p:cNvSpPr>
          <p:nvPr>
            <p:ph type="subTitle" idx="1"/>
          </p:nvPr>
        </p:nvSpPr>
        <p:spPr>
          <a:xfrm>
            <a:off x="2659801" y="3886651"/>
            <a:ext cx="6872399" cy="7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38" name="Google Shape;338;p16"/>
          <p:cNvGrpSpPr/>
          <p:nvPr/>
        </p:nvGrpSpPr>
        <p:grpSpPr>
          <a:xfrm>
            <a:off x="-1406465" y="4002970"/>
            <a:ext cx="4283599" cy="4283600"/>
            <a:chOff x="-1054850" y="3002227"/>
            <a:chExt cx="3212700" cy="3212700"/>
          </a:xfrm>
        </p:grpSpPr>
        <p:grpSp>
          <p:nvGrpSpPr>
            <p:cNvPr id="339" name="Google Shape;339;p16"/>
            <p:cNvGrpSpPr/>
            <p:nvPr/>
          </p:nvGrpSpPr>
          <p:grpSpPr>
            <a:xfrm>
              <a:off x="-875953" y="3168629"/>
              <a:ext cx="2919130" cy="2879871"/>
              <a:chOff x="-875953" y="3168629"/>
              <a:chExt cx="2919130" cy="2879871"/>
            </a:xfrm>
          </p:grpSpPr>
          <p:sp>
            <p:nvSpPr>
              <p:cNvPr id="340" name="Google Shape;340;p16"/>
              <p:cNvSpPr/>
              <p:nvPr/>
            </p:nvSpPr>
            <p:spPr>
              <a:xfrm rot="5400000">
                <a:off x="-837681" y="3130357"/>
                <a:ext cx="2842586" cy="2919130"/>
              </a:xfrm>
              <a:custGeom>
                <a:avLst/>
                <a:gdLst/>
                <a:ahLst/>
                <a:cxnLst/>
                <a:rect l="l" t="t" r="r" b="b"/>
                <a:pathLst>
                  <a:path w="40185" h="41270" extrusionOk="0">
                    <a:moveTo>
                      <a:pt x="20862" y="40169"/>
                    </a:moveTo>
                    <a:cubicBezTo>
                      <a:pt x="13033" y="40169"/>
                      <a:pt x="5989" y="35462"/>
                      <a:pt x="3002" y="28237"/>
                    </a:cubicBezTo>
                    <a:cubicBezTo>
                      <a:pt x="0" y="21012"/>
                      <a:pt x="1660" y="12701"/>
                      <a:pt x="7195" y="7180"/>
                    </a:cubicBezTo>
                    <a:cubicBezTo>
                      <a:pt x="12716" y="1644"/>
                      <a:pt x="21027" y="0"/>
                      <a:pt x="28253" y="2987"/>
                    </a:cubicBezTo>
                    <a:cubicBezTo>
                      <a:pt x="35478" y="5973"/>
                      <a:pt x="40184" y="13033"/>
                      <a:pt x="40184" y="20846"/>
                    </a:cubicBezTo>
                    <a:cubicBezTo>
                      <a:pt x="40169" y="31510"/>
                      <a:pt x="31526" y="40154"/>
                      <a:pt x="20862" y="40169"/>
                    </a:cubicBezTo>
                    <a:close/>
                    <a:moveTo>
                      <a:pt x="20862" y="1916"/>
                    </a:moveTo>
                    <a:cubicBezTo>
                      <a:pt x="13199" y="1916"/>
                      <a:pt x="6290" y="6531"/>
                      <a:pt x="3364" y="13606"/>
                    </a:cubicBezTo>
                    <a:cubicBezTo>
                      <a:pt x="438" y="20680"/>
                      <a:pt x="2052" y="28810"/>
                      <a:pt x="7467" y="34226"/>
                    </a:cubicBezTo>
                    <a:cubicBezTo>
                      <a:pt x="12882" y="39641"/>
                      <a:pt x="21027" y="41270"/>
                      <a:pt x="28102" y="38328"/>
                    </a:cubicBezTo>
                    <a:cubicBezTo>
                      <a:pt x="35176" y="35402"/>
                      <a:pt x="39792" y="28494"/>
                      <a:pt x="39792" y="20846"/>
                    </a:cubicBezTo>
                    <a:cubicBezTo>
                      <a:pt x="39777" y="10393"/>
                      <a:pt x="31300" y="1931"/>
                      <a:pt x="20862" y="19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 rot="5400000">
                <a:off x="-636008" y="3441868"/>
                <a:ext cx="2406207" cy="2403844"/>
              </a:xfrm>
              <a:custGeom>
                <a:avLst/>
                <a:gdLst/>
                <a:ahLst/>
                <a:cxnLst/>
                <a:rect l="l" t="t" r="r" b="b"/>
                <a:pathLst>
                  <a:path w="34016" h="33985" extrusionOk="0">
                    <a:moveTo>
                      <a:pt x="17016" y="33985"/>
                    </a:moveTo>
                    <a:lnTo>
                      <a:pt x="16955" y="33985"/>
                    </a:lnTo>
                    <a:lnTo>
                      <a:pt x="16955" y="32778"/>
                    </a:lnTo>
                    <a:lnTo>
                      <a:pt x="17076" y="32778"/>
                    </a:lnTo>
                    <a:lnTo>
                      <a:pt x="17076" y="33985"/>
                    </a:lnTo>
                    <a:close/>
                    <a:moveTo>
                      <a:pt x="16729" y="33985"/>
                    </a:moveTo>
                    <a:lnTo>
                      <a:pt x="16593" y="33985"/>
                    </a:lnTo>
                    <a:lnTo>
                      <a:pt x="16623" y="32778"/>
                    </a:lnTo>
                    <a:lnTo>
                      <a:pt x="16759" y="32778"/>
                    </a:lnTo>
                    <a:close/>
                    <a:moveTo>
                      <a:pt x="17302" y="33985"/>
                    </a:moveTo>
                    <a:lnTo>
                      <a:pt x="17272" y="32778"/>
                    </a:lnTo>
                    <a:lnTo>
                      <a:pt x="17408" y="32778"/>
                    </a:lnTo>
                    <a:lnTo>
                      <a:pt x="17438" y="33985"/>
                    </a:lnTo>
                    <a:close/>
                    <a:moveTo>
                      <a:pt x="16382" y="33970"/>
                    </a:moveTo>
                    <a:lnTo>
                      <a:pt x="16246" y="33970"/>
                    </a:lnTo>
                    <a:lnTo>
                      <a:pt x="16307" y="32778"/>
                    </a:lnTo>
                    <a:lnTo>
                      <a:pt x="16427" y="32778"/>
                    </a:lnTo>
                    <a:close/>
                    <a:moveTo>
                      <a:pt x="17649" y="33970"/>
                    </a:moveTo>
                    <a:lnTo>
                      <a:pt x="17604" y="32778"/>
                    </a:lnTo>
                    <a:lnTo>
                      <a:pt x="17740" y="32778"/>
                    </a:lnTo>
                    <a:lnTo>
                      <a:pt x="17785" y="33970"/>
                    </a:lnTo>
                    <a:close/>
                    <a:moveTo>
                      <a:pt x="16035" y="33955"/>
                    </a:moveTo>
                    <a:lnTo>
                      <a:pt x="15899" y="33940"/>
                    </a:lnTo>
                    <a:lnTo>
                      <a:pt x="15975" y="32748"/>
                    </a:lnTo>
                    <a:lnTo>
                      <a:pt x="16095" y="32748"/>
                    </a:lnTo>
                    <a:close/>
                    <a:moveTo>
                      <a:pt x="17996" y="33955"/>
                    </a:moveTo>
                    <a:lnTo>
                      <a:pt x="17936" y="32763"/>
                    </a:lnTo>
                    <a:lnTo>
                      <a:pt x="18056" y="32748"/>
                    </a:lnTo>
                    <a:lnTo>
                      <a:pt x="18132" y="33940"/>
                    </a:lnTo>
                    <a:close/>
                    <a:moveTo>
                      <a:pt x="15688" y="33924"/>
                    </a:moveTo>
                    <a:lnTo>
                      <a:pt x="15552" y="33924"/>
                    </a:lnTo>
                    <a:lnTo>
                      <a:pt x="15643" y="32733"/>
                    </a:lnTo>
                    <a:lnTo>
                      <a:pt x="15779" y="32733"/>
                    </a:lnTo>
                    <a:close/>
                    <a:moveTo>
                      <a:pt x="18343" y="33924"/>
                    </a:moveTo>
                    <a:lnTo>
                      <a:pt x="18252" y="32733"/>
                    </a:lnTo>
                    <a:lnTo>
                      <a:pt x="18388" y="32733"/>
                    </a:lnTo>
                    <a:lnTo>
                      <a:pt x="18479" y="33924"/>
                    </a:lnTo>
                    <a:close/>
                    <a:moveTo>
                      <a:pt x="15326" y="33894"/>
                    </a:moveTo>
                    <a:lnTo>
                      <a:pt x="15190" y="33894"/>
                    </a:lnTo>
                    <a:lnTo>
                      <a:pt x="15326" y="32703"/>
                    </a:lnTo>
                    <a:lnTo>
                      <a:pt x="15447" y="32703"/>
                    </a:lnTo>
                    <a:close/>
                    <a:moveTo>
                      <a:pt x="18690" y="33894"/>
                    </a:moveTo>
                    <a:lnTo>
                      <a:pt x="18569" y="32703"/>
                    </a:lnTo>
                    <a:lnTo>
                      <a:pt x="18705" y="32703"/>
                    </a:lnTo>
                    <a:lnTo>
                      <a:pt x="18826" y="33879"/>
                    </a:lnTo>
                    <a:close/>
                    <a:moveTo>
                      <a:pt x="14979" y="33864"/>
                    </a:moveTo>
                    <a:lnTo>
                      <a:pt x="14843" y="33849"/>
                    </a:lnTo>
                    <a:lnTo>
                      <a:pt x="14994" y="32657"/>
                    </a:lnTo>
                    <a:lnTo>
                      <a:pt x="15115" y="32673"/>
                    </a:lnTo>
                    <a:close/>
                    <a:moveTo>
                      <a:pt x="19037" y="33864"/>
                    </a:moveTo>
                    <a:lnTo>
                      <a:pt x="18901" y="32673"/>
                    </a:lnTo>
                    <a:lnTo>
                      <a:pt x="19022" y="32657"/>
                    </a:lnTo>
                    <a:lnTo>
                      <a:pt x="19173" y="33849"/>
                    </a:lnTo>
                    <a:close/>
                    <a:moveTo>
                      <a:pt x="14632" y="33819"/>
                    </a:moveTo>
                    <a:lnTo>
                      <a:pt x="14497" y="33789"/>
                    </a:lnTo>
                    <a:lnTo>
                      <a:pt x="14678" y="32612"/>
                    </a:lnTo>
                    <a:lnTo>
                      <a:pt x="14798" y="32627"/>
                    </a:lnTo>
                    <a:close/>
                    <a:moveTo>
                      <a:pt x="19384" y="33819"/>
                    </a:moveTo>
                    <a:lnTo>
                      <a:pt x="19218" y="32627"/>
                    </a:lnTo>
                    <a:lnTo>
                      <a:pt x="19354" y="32612"/>
                    </a:lnTo>
                    <a:lnTo>
                      <a:pt x="19519" y="33804"/>
                    </a:lnTo>
                    <a:close/>
                    <a:moveTo>
                      <a:pt x="14300" y="33759"/>
                    </a:moveTo>
                    <a:lnTo>
                      <a:pt x="14165" y="33743"/>
                    </a:lnTo>
                    <a:lnTo>
                      <a:pt x="14346" y="32567"/>
                    </a:lnTo>
                    <a:lnTo>
                      <a:pt x="14481" y="32582"/>
                    </a:lnTo>
                    <a:close/>
                    <a:moveTo>
                      <a:pt x="19746" y="33759"/>
                    </a:moveTo>
                    <a:lnTo>
                      <a:pt x="19550" y="32582"/>
                    </a:lnTo>
                    <a:lnTo>
                      <a:pt x="19685" y="32567"/>
                    </a:lnTo>
                    <a:lnTo>
                      <a:pt x="19881" y="33743"/>
                    </a:lnTo>
                    <a:close/>
                    <a:moveTo>
                      <a:pt x="13954" y="33713"/>
                    </a:moveTo>
                    <a:lnTo>
                      <a:pt x="13818" y="33683"/>
                    </a:lnTo>
                    <a:lnTo>
                      <a:pt x="14044" y="32507"/>
                    </a:lnTo>
                    <a:lnTo>
                      <a:pt x="14165" y="32537"/>
                    </a:lnTo>
                    <a:close/>
                    <a:moveTo>
                      <a:pt x="20093" y="33713"/>
                    </a:moveTo>
                    <a:lnTo>
                      <a:pt x="19866" y="32537"/>
                    </a:lnTo>
                    <a:lnTo>
                      <a:pt x="20002" y="32507"/>
                    </a:lnTo>
                    <a:lnTo>
                      <a:pt x="20228" y="33683"/>
                    </a:lnTo>
                    <a:close/>
                    <a:moveTo>
                      <a:pt x="13607" y="33638"/>
                    </a:moveTo>
                    <a:lnTo>
                      <a:pt x="13471" y="33608"/>
                    </a:lnTo>
                    <a:lnTo>
                      <a:pt x="13712" y="32446"/>
                    </a:lnTo>
                    <a:lnTo>
                      <a:pt x="13848" y="32476"/>
                    </a:lnTo>
                    <a:close/>
                    <a:moveTo>
                      <a:pt x="20425" y="33638"/>
                    </a:moveTo>
                    <a:lnTo>
                      <a:pt x="20183" y="32476"/>
                    </a:lnTo>
                    <a:lnTo>
                      <a:pt x="20319" y="32446"/>
                    </a:lnTo>
                    <a:lnTo>
                      <a:pt x="20560" y="33608"/>
                    </a:lnTo>
                    <a:close/>
                    <a:moveTo>
                      <a:pt x="13260" y="33562"/>
                    </a:moveTo>
                    <a:lnTo>
                      <a:pt x="13124" y="33532"/>
                    </a:lnTo>
                    <a:lnTo>
                      <a:pt x="13410" y="32371"/>
                    </a:lnTo>
                    <a:lnTo>
                      <a:pt x="13531" y="32401"/>
                    </a:lnTo>
                    <a:close/>
                    <a:moveTo>
                      <a:pt x="20771" y="33562"/>
                    </a:moveTo>
                    <a:lnTo>
                      <a:pt x="20515" y="32401"/>
                    </a:lnTo>
                    <a:lnTo>
                      <a:pt x="20636" y="32371"/>
                    </a:lnTo>
                    <a:lnTo>
                      <a:pt x="20907" y="33532"/>
                    </a:lnTo>
                    <a:close/>
                    <a:moveTo>
                      <a:pt x="12928" y="33487"/>
                    </a:moveTo>
                    <a:lnTo>
                      <a:pt x="12792" y="33457"/>
                    </a:lnTo>
                    <a:lnTo>
                      <a:pt x="13094" y="32295"/>
                    </a:lnTo>
                    <a:lnTo>
                      <a:pt x="13214" y="32326"/>
                    </a:lnTo>
                    <a:close/>
                    <a:moveTo>
                      <a:pt x="21118" y="33487"/>
                    </a:moveTo>
                    <a:lnTo>
                      <a:pt x="20832" y="32326"/>
                    </a:lnTo>
                    <a:lnTo>
                      <a:pt x="20952" y="32295"/>
                    </a:lnTo>
                    <a:lnTo>
                      <a:pt x="21254" y="33457"/>
                    </a:lnTo>
                    <a:close/>
                    <a:moveTo>
                      <a:pt x="12581" y="33412"/>
                    </a:moveTo>
                    <a:lnTo>
                      <a:pt x="12445" y="33366"/>
                    </a:lnTo>
                    <a:lnTo>
                      <a:pt x="12777" y="32220"/>
                    </a:lnTo>
                    <a:lnTo>
                      <a:pt x="12898" y="32250"/>
                    </a:lnTo>
                    <a:close/>
                    <a:moveTo>
                      <a:pt x="21465" y="33412"/>
                    </a:moveTo>
                    <a:lnTo>
                      <a:pt x="21149" y="32250"/>
                    </a:lnTo>
                    <a:lnTo>
                      <a:pt x="21269" y="32220"/>
                    </a:lnTo>
                    <a:lnTo>
                      <a:pt x="21586" y="33366"/>
                    </a:lnTo>
                    <a:close/>
                    <a:moveTo>
                      <a:pt x="12234" y="33306"/>
                    </a:moveTo>
                    <a:lnTo>
                      <a:pt x="12098" y="33261"/>
                    </a:lnTo>
                    <a:lnTo>
                      <a:pt x="12445" y="32114"/>
                    </a:lnTo>
                    <a:lnTo>
                      <a:pt x="12566" y="32160"/>
                    </a:lnTo>
                    <a:close/>
                    <a:moveTo>
                      <a:pt x="21782" y="33306"/>
                    </a:moveTo>
                    <a:lnTo>
                      <a:pt x="21450" y="32160"/>
                    </a:lnTo>
                    <a:lnTo>
                      <a:pt x="21571" y="32114"/>
                    </a:lnTo>
                    <a:lnTo>
                      <a:pt x="21918" y="33261"/>
                    </a:lnTo>
                    <a:close/>
                    <a:moveTo>
                      <a:pt x="11902" y="33200"/>
                    </a:moveTo>
                    <a:lnTo>
                      <a:pt x="11766" y="33155"/>
                    </a:lnTo>
                    <a:lnTo>
                      <a:pt x="12143" y="32024"/>
                    </a:lnTo>
                    <a:lnTo>
                      <a:pt x="12264" y="32069"/>
                    </a:lnTo>
                    <a:close/>
                    <a:moveTo>
                      <a:pt x="22114" y="33200"/>
                    </a:moveTo>
                    <a:lnTo>
                      <a:pt x="21767" y="32054"/>
                    </a:lnTo>
                    <a:lnTo>
                      <a:pt x="21888" y="32024"/>
                    </a:lnTo>
                    <a:lnTo>
                      <a:pt x="22265" y="33155"/>
                    </a:lnTo>
                    <a:close/>
                    <a:moveTo>
                      <a:pt x="11555" y="33095"/>
                    </a:moveTo>
                    <a:lnTo>
                      <a:pt x="11434" y="33050"/>
                    </a:lnTo>
                    <a:lnTo>
                      <a:pt x="11827" y="31918"/>
                    </a:lnTo>
                    <a:lnTo>
                      <a:pt x="11947" y="31964"/>
                    </a:lnTo>
                    <a:close/>
                    <a:moveTo>
                      <a:pt x="22446" y="33095"/>
                    </a:moveTo>
                    <a:lnTo>
                      <a:pt x="22069" y="31964"/>
                    </a:lnTo>
                    <a:lnTo>
                      <a:pt x="22189" y="31918"/>
                    </a:lnTo>
                    <a:lnTo>
                      <a:pt x="22582" y="33050"/>
                    </a:lnTo>
                    <a:close/>
                    <a:moveTo>
                      <a:pt x="11223" y="32974"/>
                    </a:moveTo>
                    <a:lnTo>
                      <a:pt x="11103" y="32929"/>
                    </a:lnTo>
                    <a:lnTo>
                      <a:pt x="11510" y="31813"/>
                    </a:lnTo>
                    <a:lnTo>
                      <a:pt x="11631" y="31858"/>
                    </a:lnTo>
                    <a:close/>
                    <a:moveTo>
                      <a:pt x="22778" y="32974"/>
                    </a:moveTo>
                    <a:lnTo>
                      <a:pt x="22370" y="31843"/>
                    </a:lnTo>
                    <a:lnTo>
                      <a:pt x="22491" y="31798"/>
                    </a:lnTo>
                    <a:lnTo>
                      <a:pt x="22913" y="32914"/>
                    </a:lnTo>
                    <a:close/>
                    <a:moveTo>
                      <a:pt x="10922" y="32854"/>
                    </a:moveTo>
                    <a:lnTo>
                      <a:pt x="10786" y="32793"/>
                    </a:lnTo>
                    <a:lnTo>
                      <a:pt x="11223" y="31692"/>
                    </a:lnTo>
                    <a:lnTo>
                      <a:pt x="11344" y="31737"/>
                    </a:lnTo>
                    <a:close/>
                    <a:moveTo>
                      <a:pt x="23125" y="32854"/>
                    </a:moveTo>
                    <a:lnTo>
                      <a:pt x="22702" y="31737"/>
                    </a:lnTo>
                    <a:lnTo>
                      <a:pt x="22823" y="31692"/>
                    </a:lnTo>
                    <a:lnTo>
                      <a:pt x="23260" y="32793"/>
                    </a:lnTo>
                    <a:close/>
                    <a:moveTo>
                      <a:pt x="23456" y="32718"/>
                    </a:moveTo>
                    <a:lnTo>
                      <a:pt x="23004" y="31617"/>
                    </a:lnTo>
                    <a:lnTo>
                      <a:pt x="23125" y="31556"/>
                    </a:lnTo>
                    <a:lnTo>
                      <a:pt x="23577" y="32673"/>
                    </a:lnTo>
                    <a:close/>
                    <a:moveTo>
                      <a:pt x="10590" y="32718"/>
                    </a:moveTo>
                    <a:lnTo>
                      <a:pt x="10454" y="32673"/>
                    </a:lnTo>
                    <a:lnTo>
                      <a:pt x="10922" y="31571"/>
                    </a:lnTo>
                    <a:lnTo>
                      <a:pt x="11042" y="31617"/>
                    </a:lnTo>
                    <a:close/>
                    <a:moveTo>
                      <a:pt x="23788" y="32582"/>
                    </a:moveTo>
                    <a:lnTo>
                      <a:pt x="23306" y="31481"/>
                    </a:lnTo>
                    <a:lnTo>
                      <a:pt x="23426" y="31436"/>
                    </a:lnTo>
                    <a:lnTo>
                      <a:pt x="23909" y="32522"/>
                    </a:lnTo>
                    <a:close/>
                    <a:moveTo>
                      <a:pt x="10273" y="32582"/>
                    </a:moveTo>
                    <a:lnTo>
                      <a:pt x="10137" y="32522"/>
                    </a:lnTo>
                    <a:lnTo>
                      <a:pt x="10635" y="31436"/>
                    </a:lnTo>
                    <a:lnTo>
                      <a:pt x="10741" y="31481"/>
                    </a:lnTo>
                    <a:close/>
                    <a:moveTo>
                      <a:pt x="24105" y="32446"/>
                    </a:moveTo>
                    <a:lnTo>
                      <a:pt x="23607" y="31360"/>
                    </a:lnTo>
                    <a:lnTo>
                      <a:pt x="23728" y="31300"/>
                    </a:lnTo>
                    <a:lnTo>
                      <a:pt x="24226" y="32386"/>
                    </a:lnTo>
                    <a:close/>
                    <a:moveTo>
                      <a:pt x="9956" y="32446"/>
                    </a:moveTo>
                    <a:lnTo>
                      <a:pt x="9821" y="32386"/>
                    </a:lnTo>
                    <a:lnTo>
                      <a:pt x="10333" y="31300"/>
                    </a:lnTo>
                    <a:lnTo>
                      <a:pt x="10454" y="31360"/>
                    </a:lnTo>
                    <a:close/>
                    <a:moveTo>
                      <a:pt x="24422" y="32295"/>
                    </a:moveTo>
                    <a:lnTo>
                      <a:pt x="23894" y="31224"/>
                    </a:lnTo>
                    <a:lnTo>
                      <a:pt x="24014" y="31164"/>
                    </a:lnTo>
                    <a:lnTo>
                      <a:pt x="24542" y="32235"/>
                    </a:lnTo>
                    <a:close/>
                    <a:moveTo>
                      <a:pt x="9624" y="32295"/>
                    </a:moveTo>
                    <a:lnTo>
                      <a:pt x="9504" y="32235"/>
                    </a:lnTo>
                    <a:lnTo>
                      <a:pt x="10032" y="31164"/>
                    </a:lnTo>
                    <a:lnTo>
                      <a:pt x="10152" y="31224"/>
                    </a:lnTo>
                    <a:close/>
                    <a:moveTo>
                      <a:pt x="24739" y="32145"/>
                    </a:moveTo>
                    <a:lnTo>
                      <a:pt x="24195" y="31074"/>
                    </a:lnTo>
                    <a:lnTo>
                      <a:pt x="24301" y="31013"/>
                    </a:lnTo>
                    <a:lnTo>
                      <a:pt x="24859" y="32084"/>
                    </a:lnTo>
                    <a:close/>
                    <a:moveTo>
                      <a:pt x="9323" y="32145"/>
                    </a:moveTo>
                    <a:lnTo>
                      <a:pt x="9202" y="32084"/>
                    </a:lnTo>
                    <a:lnTo>
                      <a:pt x="9745" y="31013"/>
                    </a:lnTo>
                    <a:lnTo>
                      <a:pt x="9866" y="31074"/>
                    </a:lnTo>
                    <a:close/>
                    <a:moveTo>
                      <a:pt x="25040" y="31979"/>
                    </a:moveTo>
                    <a:lnTo>
                      <a:pt x="24482" y="30923"/>
                    </a:lnTo>
                    <a:lnTo>
                      <a:pt x="24588" y="30878"/>
                    </a:lnTo>
                    <a:lnTo>
                      <a:pt x="25161" y="31918"/>
                    </a:lnTo>
                    <a:close/>
                    <a:moveTo>
                      <a:pt x="9006" y="31979"/>
                    </a:moveTo>
                    <a:lnTo>
                      <a:pt x="8885" y="31918"/>
                    </a:lnTo>
                    <a:lnTo>
                      <a:pt x="9458" y="30878"/>
                    </a:lnTo>
                    <a:lnTo>
                      <a:pt x="9564" y="30938"/>
                    </a:lnTo>
                    <a:close/>
                    <a:moveTo>
                      <a:pt x="25357" y="31828"/>
                    </a:moveTo>
                    <a:lnTo>
                      <a:pt x="24739" y="30772"/>
                    </a:lnTo>
                    <a:lnTo>
                      <a:pt x="24859" y="30712"/>
                    </a:lnTo>
                    <a:lnTo>
                      <a:pt x="25447" y="31752"/>
                    </a:lnTo>
                    <a:close/>
                    <a:moveTo>
                      <a:pt x="8704" y="31828"/>
                    </a:moveTo>
                    <a:lnTo>
                      <a:pt x="8584" y="31752"/>
                    </a:lnTo>
                    <a:lnTo>
                      <a:pt x="9172" y="30712"/>
                    </a:lnTo>
                    <a:lnTo>
                      <a:pt x="9293" y="30787"/>
                    </a:lnTo>
                    <a:close/>
                    <a:moveTo>
                      <a:pt x="25659" y="31647"/>
                    </a:moveTo>
                    <a:lnTo>
                      <a:pt x="25040" y="30621"/>
                    </a:lnTo>
                    <a:lnTo>
                      <a:pt x="25161" y="30561"/>
                    </a:lnTo>
                    <a:lnTo>
                      <a:pt x="25764" y="31586"/>
                    </a:lnTo>
                    <a:close/>
                    <a:moveTo>
                      <a:pt x="8388" y="31647"/>
                    </a:moveTo>
                    <a:lnTo>
                      <a:pt x="8282" y="31586"/>
                    </a:lnTo>
                    <a:lnTo>
                      <a:pt x="8885" y="30561"/>
                    </a:lnTo>
                    <a:lnTo>
                      <a:pt x="9006" y="30621"/>
                    </a:lnTo>
                    <a:close/>
                    <a:moveTo>
                      <a:pt x="25945" y="31481"/>
                    </a:moveTo>
                    <a:lnTo>
                      <a:pt x="25327" y="30455"/>
                    </a:lnTo>
                    <a:lnTo>
                      <a:pt x="25432" y="30395"/>
                    </a:lnTo>
                    <a:lnTo>
                      <a:pt x="26066" y="31405"/>
                    </a:lnTo>
                    <a:close/>
                    <a:moveTo>
                      <a:pt x="8101" y="31481"/>
                    </a:moveTo>
                    <a:lnTo>
                      <a:pt x="7980" y="31405"/>
                    </a:lnTo>
                    <a:lnTo>
                      <a:pt x="8614" y="30395"/>
                    </a:lnTo>
                    <a:lnTo>
                      <a:pt x="8719" y="30470"/>
                    </a:lnTo>
                    <a:close/>
                    <a:moveTo>
                      <a:pt x="26247" y="31300"/>
                    </a:moveTo>
                    <a:lnTo>
                      <a:pt x="25598" y="30289"/>
                    </a:lnTo>
                    <a:lnTo>
                      <a:pt x="25704" y="30229"/>
                    </a:lnTo>
                    <a:lnTo>
                      <a:pt x="26368" y="31224"/>
                    </a:lnTo>
                    <a:close/>
                    <a:moveTo>
                      <a:pt x="7799" y="31285"/>
                    </a:moveTo>
                    <a:lnTo>
                      <a:pt x="7679" y="31224"/>
                    </a:lnTo>
                    <a:lnTo>
                      <a:pt x="8342" y="30214"/>
                    </a:lnTo>
                    <a:lnTo>
                      <a:pt x="8448" y="30289"/>
                    </a:lnTo>
                    <a:close/>
                    <a:moveTo>
                      <a:pt x="26549" y="31104"/>
                    </a:moveTo>
                    <a:lnTo>
                      <a:pt x="25870" y="30108"/>
                    </a:lnTo>
                    <a:lnTo>
                      <a:pt x="25975" y="30033"/>
                    </a:lnTo>
                    <a:lnTo>
                      <a:pt x="26654" y="31028"/>
                    </a:lnTo>
                    <a:close/>
                    <a:moveTo>
                      <a:pt x="7498" y="31089"/>
                    </a:moveTo>
                    <a:lnTo>
                      <a:pt x="7392" y="31013"/>
                    </a:lnTo>
                    <a:lnTo>
                      <a:pt x="8056" y="30033"/>
                    </a:lnTo>
                    <a:lnTo>
                      <a:pt x="8161" y="30108"/>
                    </a:lnTo>
                    <a:close/>
                    <a:moveTo>
                      <a:pt x="26820" y="30908"/>
                    </a:moveTo>
                    <a:lnTo>
                      <a:pt x="26126" y="29927"/>
                    </a:lnTo>
                    <a:lnTo>
                      <a:pt x="26232" y="29852"/>
                    </a:lnTo>
                    <a:lnTo>
                      <a:pt x="26941" y="30817"/>
                    </a:lnTo>
                    <a:close/>
                    <a:moveTo>
                      <a:pt x="7211" y="30908"/>
                    </a:moveTo>
                    <a:lnTo>
                      <a:pt x="7105" y="30817"/>
                    </a:lnTo>
                    <a:lnTo>
                      <a:pt x="7799" y="29852"/>
                    </a:lnTo>
                    <a:lnTo>
                      <a:pt x="7905" y="29927"/>
                    </a:lnTo>
                    <a:close/>
                    <a:moveTo>
                      <a:pt x="27107" y="30712"/>
                    </a:moveTo>
                    <a:lnTo>
                      <a:pt x="26398" y="29746"/>
                    </a:lnTo>
                    <a:lnTo>
                      <a:pt x="26503" y="29671"/>
                    </a:lnTo>
                    <a:lnTo>
                      <a:pt x="27227" y="30636"/>
                    </a:lnTo>
                    <a:close/>
                    <a:moveTo>
                      <a:pt x="6939" y="30697"/>
                    </a:moveTo>
                    <a:lnTo>
                      <a:pt x="6834" y="30621"/>
                    </a:lnTo>
                    <a:lnTo>
                      <a:pt x="7528" y="29626"/>
                    </a:lnTo>
                    <a:lnTo>
                      <a:pt x="7618" y="29701"/>
                    </a:lnTo>
                    <a:close/>
                    <a:moveTo>
                      <a:pt x="27393" y="30516"/>
                    </a:moveTo>
                    <a:lnTo>
                      <a:pt x="26669" y="29565"/>
                    </a:lnTo>
                    <a:lnTo>
                      <a:pt x="26775" y="29490"/>
                    </a:lnTo>
                    <a:lnTo>
                      <a:pt x="27514" y="30440"/>
                    </a:lnTo>
                    <a:close/>
                    <a:moveTo>
                      <a:pt x="6653" y="30500"/>
                    </a:moveTo>
                    <a:lnTo>
                      <a:pt x="6547" y="30410"/>
                    </a:lnTo>
                    <a:lnTo>
                      <a:pt x="7286" y="29475"/>
                    </a:lnTo>
                    <a:lnTo>
                      <a:pt x="7392" y="29550"/>
                    </a:lnTo>
                    <a:close/>
                    <a:moveTo>
                      <a:pt x="27680" y="30304"/>
                    </a:moveTo>
                    <a:lnTo>
                      <a:pt x="26926" y="29369"/>
                    </a:lnTo>
                    <a:lnTo>
                      <a:pt x="27016" y="29279"/>
                    </a:lnTo>
                    <a:lnTo>
                      <a:pt x="27770" y="30214"/>
                    </a:lnTo>
                    <a:close/>
                    <a:moveTo>
                      <a:pt x="6381" y="30289"/>
                    </a:moveTo>
                    <a:lnTo>
                      <a:pt x="6276" y="30199"/>
                    </a:lnTo>
                    <a:lnTo>
                      <a:pt x="7030" y="29279"/>
                    </a:lnTo>
                    <a:lnTo>
                      <a:pt x="7136" y="29354"/>
                    </a:lnTo>
                    <a:close/>
                    <a:moveTo>
                      <a:pt x="27921" y="30018"/>
                    </a:moveTo>
                    <a:lnTo>
                      <a:pt x="27152" y="29098"/>
                    </a:lnTo>
                    <a:lnTo>
                      <a:pt x="27242" y="29022"/>
                    </a:lnTo>
                    <a:lnTo>
                      <a:pt x="28027" y="29927"/>
                    </a:lnTo>
                    <a:close/>
                    <a:moveTo>
                      <a:pt x="6080" y="30003"/>
                    </a:moveTo>
                    <a:lnTo>
                      <a:pt x="5974" y="29912"/>
                    </a:lnTo>
                    <a:lnTo>
                      <a:pt x="6774" y="29007"/>
                    </a:lnTo>
                    <a:lnTo>
                      <a:pt x="6864" y="29098"/>
                    </a:lnTo>
                    <a:close/>
                    <a:moveTo>
                      <a:pt x="28193" y="29791"/>
                    </a:moveTo>
                    <a:lnTo>
                      <a:pt x="27393" y="28886"/>
                    </a:lnTo>
                    <a:lnTo>
                      <a:pt x="27499" y="28796"/>
                    </a:lnTo>
                    <a:lnTo>
                      <a:pt x="28283" y="29701"/>
                    </a:lnTo>
                    <a:close/>
                    <a:moveTo>
                      <a:pt x="5823" y="29776"/>
                    </a:moveTo>
                    <a:lnTo>
                      <a:pt x="5718" y="29686"/>
                    </a:lnTo>
                    <a:lnTo>
                      <a:pt x="6517" y="28796"/>
                    </a:lnTo>
                    <a:lnTo>
                      <a:pt x="6608" y="28871"/>
                    </a:lnTo>
                    <a:close/>
                    <a:moveTo>
                      <a:pt x="28449" y="29565"/>
                    </a:moveTo>
                    <a:lnTo>
                      <a:pt x="27650" y="28675"/>
                    </a:lnTo>
                    <a:lnTo>
                      <a:pt x="27740" y="28585"/>
                    </a:lnTo>
                    <a:lnTo>
                      <a:pt x="28555" y="29475"/>
                    </a:lnTo>
                    <a:close/>
                    <a:moveTo>
                      <a:pt x="5552" y="29550"/>
                    </a:moveTo>
                    <a:lnTo>
                      <a:pt x="5461" y="29445"/>
                    </a:lnTo>
                    <a:lnTo>
                      <a:pt x="6276" y="28570"/>
                    </a:lnTo>
                    <a:lnTo>
                      <a:pt x="6366" y="28660"/>
                    </a:lnTo>
                    <a:close/>
                    <a:moveTo>
                      <a:pt x="28706" y="29324"/>
                    </a:moveTo>
                    <a:lnTo>
                      <a:pt x="27891" y="28449"/>
                    </a:lnTo>
                    <a:lnTo>
                      <a:pt x="27982" y="28359"/>
                    </a:lnTo>
                    <a:lnTo>
                      <a:pt x="28811" y="29233"/>
                    </a:lnTo>
                    <a:close/>
                    <a:moveTo>
                      <a:pt x="5310" y="29309"/>
                    </a:moveTo>
                    <a:lnTo>
                      <a:pt x="5205" y="29203"/>
                    </a:lnTo>
                    <a:lnTo>
                      <a:pt x="6034" y="28343"/>
                    </a:lnTo>
                    <a:lnTo>
                      <a:pt x="6125" y="28434"/>
                    </a:lnTo>
                    <a:close/>
                    <a:moveTo>
                      <a:pt x="28962" y="29083"/>
                    </a:moveTo>
                    <a:lnTo>
                      <a:pt x="28117" y="28223"/>
                    </a:lnTo>
                    <a:lnTo>
                      <a:pt x="28208" y="28132"/>
                    </a:lnTo>
                    <a:lnTo>
                      <a:pt x="29053" y="28977"/>
                    </a:lnTo>
                    <a:close/>
                    <a:moveTo>
                      <a:pt x="5054" y="29052"/>
                    </a:moveTo>
                    <a:lnTo>
                      <a:pt x="4948" y="28962"/>
                    </a:lnTo>
                    <a:lnTo>
                      <a:pt x="5793" y="28117"/>
                    </a:lnTo>
                    <a:lnTo>
                      <a:pt x="5884" y="28208"/>
                    </a:lnTo>
                    <a:close/>
                    <a:moveTo>
                      <a:pt x="29203" y="28826"/>
                    </a:moveTo>
                    <a:lnTo>
                      <a:pt x="28344" y="27996"/>
                    </a:lnTo>
                    <a:lnTo>
                      <a:pt x="28434" y="27906"/>
                    </a:lnTo>
                    <a:lnTo>
                      <a:pt x="29294" y="28736"/>
                    </a:lnTo>
                    <a:close/>
                    <a:moveTo>
                      <a:pt x="4798" y="28811"/>
                    </a:moveTo>
                    <a:lnTo>
                      <a:pt x="4707" y="28721"/>
                    </a:lnTo>
                    <a:lnTo>
                      <a:pt x="5567" y="27891"/>
                    </a:lnTo>
                    <a:lnTo>
                      <a:pt x="5657" y="27981"/>
                    </a:lnTo>
                    <a:close/>
                    <a:moveTo>
                      <a:pt x="29445" y="28570"/>
                    </a:moveTo>
                    <a:lnTo>
                      <a:pt x="28570" y="27755"/>
                    </a:lnTo>
                    <a:lnTo>
                      <a:pt x="28660" y="27665"/>
                    </a:lnTo>
                    <a:lnTo>
                      <a:pt x="29535" y="28464"/>
                    </a:lnTo>
                    <a:close/>
                    <a:moveTo>
                      <a:pt x="4556" y="28555"/>
                    </a:moveTo>
                    <a:lnTo>
                      <a:pt x="4466" y="28464"/>
                    </a:lnTo>
                    <a:lnTo>
                      <a:pt x="5341" y="27650"/>
                    </a:lnTo>
                    <a:lnTo>
                      <a:pt x="5446" y="27755"/>
                    </a:lnTo>
                    <a:close/>
                    <a:moveTo>
                      <a:pt x="29686" y="28328"/>
                    </a:moveTo>
                    <a:lnTo>
                      <a:pt x="28796" y="27529"/>
                    </a:lnTo>
                    <a:lnTo>
                      <a:pt x="28872" y="27423"/>
                    </a:lnTo>
                    <a:lnTo>
                      <a:pt x="29777" y="28223"/>
                    </a:lnTo>
                    <a:close/>
                    <a:moveTo>
                      <a:pt x="4330" y="28298"/>
                    </a:moveTo>
                    <a:lnTo>
                      <a:pt x="4239" y="28208"/>
                    </a:lnTo>
                    <a:lnTo>
                      <a:pt x="5129" y="27408"/>
                    </a:lnTo>
                    <a:lnTo>
                      <a:pt x="5220" y="27514"/>
                    </a:lnTo>
                    <a:close/>
                    <a:moveTo>
                      <a:pt x="29912" y="28057"/>
                    </a:moveTo>
                    <a:lnTo>
                      <a:pt x="29022" y="27272"/>
                    </a:lnTo>
                    <a:lnTo>
                      <a:pt x="29098" y="27182"/>
                    </a:lnTo>
                    <a:lnTo>
                      <a:pt x="30018" y="27951"/>
                    </a:lnTo>
                    <a:close/>
                    <a:moveTo>
                      <a:pt x="4089" y="28042"/>
                    </a:moveTo>
                    <a:lnTo>
                      <a:pt x="3998" y="27936"/>
                    </a:lnTo>
                    <a:lnTo>
                      <a:pt x="4918" y="27167"/>
                    </a:lnTo>
                    <a:lnTo>
                      <a:pt x="4994" y="27257"/>
                    </a:lnTo>
                    <a:close/>
                    <a:moveTo>
                      <a:pt x="30154" y="27785"/>
                    </a:moveTo>
                    <a:lnTo>
                      <a:pt x="29218" y="27031"/>
                    </a:lnTo>
                    <a:lnTo>
                      <a:pt x="29309" y="26941"/>
                    </a:lnTo>
                    <a:lnTo>
                      <a:pt x="30229" y="27695"/>
                    </a:lnTo>
                    <a:close/>
                    <a:moveTo>
                      <a:pt x="3877" y="27770"/>
                    </a:moveTo>
                    <a:lnTo>
                      <a:pt x="3787" y="27665"/>
                    </a:lnTo>
                    <a:lnTo>
                      <a:pt x="4722" y="26910"/>
                    </a:lnTo>
                    <a:cubicBezTo>
                      <a:pt x="4752" y="26941"/>
                      <a:pt x="4767" y="26971"/>
                      <a:pt x="4798" y="27001"/>
                    </a:cubicBezTo>
                    <a:close/>
                    <a:moveTo>
                      <a:pt x="30365" y="27514"/>
                    </a:moveTo>
                    <a:lnTo>
                      <a:pt x="29430" y="26775"/>
                    </a:lnTo>
                    <a:lnTo>
                      <a:pt x="29505" y="26669"/>
                    </a:lnTo>
                    <a:lnTo>
                      <a:pt x="30440" y="27408"/>
                    </a:lnTo>
                    <a:close/>
                    <a:moveTo>
                      <a:pt x="3651" y="27499"/>
                    </a:moveTo>
                    <a:lnTo>
                      <a:pt x="3576" y="27393"/>
                    </a:lnTo>
                    <a:lnTo>
                      <a:pt x="4511" y="26654"/>
                    </a:lnTo>
                    <a:lnTo>
                      <a:pt x="4601" y="26760"/>
                    </a:lnTo>
                    <a:close/>
                    <a:moveTo>
                      <a:pt x="30576" y="27227"/>
                    </a:moveTo>
                    <a:lnTo>
                      <a:pt x="29641" y="26503"/>
                    </a:lnTo>
                    <a:lnTo>
                      <a:pt x="29716" y="26413"/>
                    </a:lnTo>
                    <a:lnTo>
                      <a:pt x="30666" y="27122"/>
                    </a:lnTo>
                    <a:close/>
                    <a:moveTo>
                      <a:pt x="3440" y="27212"/>
                    </a:moveTo>
                    <a:lnTo>
                      <a:pt x="3365" y="27107"/>
                    </a:lnTo>
                    <a:lnTo>
                      <a:pt x="4315" y="26398"/>
                    </a:lnTo>
                    <a:lnTo>
                      <a:pt x="4390" y="26503"/>
                    </a:lnTo>
                    <a:close/>
                    <a:moveTo>
                      <a:pt x="30787" y="26956"/>
                    </a:moveTo>
                    <a:lnTo>
                      <a:pt x="29822" y="26247"/>
                    </a:lnTo>
                    <a:lnTo>
                      <a:pt x="29897" y="26141"/>
                    </a:lnTo>
                    <a:lnTo>
                      <a:pt x="30863" y="26835"/>
                    </a:lnTo>
                    <a:close/>
                    <a:moveTo>
                      <a:pt x="3229" y="26941"/>
                    </a:moveTo>
                    <a:lnTo>
                      <a:pt x="3153" y="26820"/>
                    </a:lnTo>
                    <a:lnTo>
                      <a:pt x="4134" y="26126"/>
                    </a:lnTo>
                    <a:lnTo>
                      <a:pt x="4194" y="26232"/>
                    </a:lnTo>
                    <a:close/>
                    <a:moveTo>
                      <a:pt x="30983" y="26669"/>
                    </a:moveTo>
                    <a:lnTo>
                      <a:pt x="30003" y="25990"/>
                    </a:lnTo>
                    <a:lnTo>
                      <a:pt x="30078" y="25885"/>
                    </a:lnTo>
                    <a:lnTo>
                      <a:pt x="31059" y="26548"/>
                    </a:lnTo>
                    <a:close/>
                    <a:moveTo>
                      <a:pt x="3018" y="26654"/>
                    </a:moveTo>
                    <a:lnTo>
                      <a:pt x="2942" y="26533"/>
                    </a:lnTo>
                    <a:lnTo>
                      <a:pt x="3938" y="25870"/>
                    </a:lnTo>
                    <a:lnTo>
                      <a:pt x="4013" y="25975"/>
                    </a:lnTo>
                    <a:close/>
                    <a:moveTo>
                      <a:pt x="31179" y="26383"/>
                    </a:moveTo>
                    <a:lnTo>
                      <a:pt x="30184" y="25719"/>
                    </a:lnTo>
                    <a:lnTo>
                      <a:pt x="30259" y="25613"/>
                    </a:lnTo>
                    <a:lnTo>
                      <a:pt x="31255" y="26262"/>
                    </a:lnTo>
                    <a:close/>
                    <a:moveTo>
                      <a:pt x="2822" y="26367"/>
                    </a:moveTo>
                    <a:lnTo>
                      <a:pt x="2761" y="26247"/>
                    </a:lnTo>
                    <a:lnTo>
                      <a:pt x="3757" y="25598"/>
                    </a:lnTo>
                    <a:lnTo>
                      <a:pt x="3817" y="25704"/>
                    </a:lnTo>
                    <a:close/>
                    <a:moveTo>
                      <a:pt x="31375" y="26081"/>
                    </a:moveTo>
                    <a:lnTo>
                      <a:pt x="30365" y="25447"/>
                    </a:lnTo>
                    <a:lnTo>
                      <a:pt x="30440" y="25327"/>
                    </a:lnTo>
                    <a:lnTo>
                      <a:pt x="31451" y="25960"/>
                    </a:lnTo>
                    <a:close/>
                    <a:moveTo>
                      <a:pt x="2641" y="26066"/>
                    </a:moveTo>
                    <a:lnTo>
                      <a:pt x="2565" y="25960"/>
                    </a:lnTo>
                    <a:lnTo>
                      <a:pt x="3576" y="25327"/>
                    </a:lnTo>
                    <a:lnTo>
                      <a:pt x="3651" y="25432"/>
                    </a:lnTo>
                    <a:close/>
                    <a:moveTo>
                      <a:pt x="31556" y="25779"/>
                    </a:moveTo>
                    <a:lnTo>
                      <a:pt x="30546" y="25161"/>
                    </a:lnTo>
                    <a:lnTo>
                      <a:pt x="30606" y="25055"/>
                    </a:lnTo>
                    <a:lnTo>
                      <a:pt x="31632" y="25674"/>
                    </a:lnTo>
                    <a:close/>
                    <a:moveTo>
                      <a:pt x="2460" y="25779"/>
                    </a:moveTo>
                    <a:lnTo>
                      <a:pt x="2384" y="25658"/>
                    </a:lnTo>
                    <a:lnTo>
                      <a:pt x="3410" y="25040"/>
                    </a:lnTo>
                    <a:lnTo>
                      <a:pt x="3470" y="25161"/>
                    </a:lnTo>
                    <a:close/>
                    <a:moveTo>
                      <a:pt x="31737" y="25493"/>
                    </a:moveTo>
                    <a:lnTo>
                      <a:pt x="30712" y="24889"/>
                    </a:lnTo>
                    <a:lnTo>
                      <a:pt x="30772" y="24769"/>
                    </a:lnTo>
                    <a:lnTo>
                      <a:pt x="31813" y="25357"/>
                    </a:lnTo>
                    <a:close/>
                    <a:moveTo>
                      <a:pt x="2279" y="25477"/>
                    </a:moveTo>
                    <a:lnTo>
                      <a:pt x="2203" y="25357"/>
                    </a:lnTo>
                    <a:lnTo>
                      <a:pt x="3244" y="24769"/>
                    </a:lnTo>
                    <a:lnTo>
                      <a:pt x="3304" y="24889"/>
                    </a:lnTo>
                    <a:close/>
                    <a:moveTo>
                      <a:pt x="31918" y="25191"/>
                    </a:moveTo>
                    <a:lnTo>
                      <a:pt x="30863" y="24603"/>
                    </a:lnTo>
                    <a:lnTo>
                      <a:pt x="30923" y="24497"/>
                    </a:lnTo>
                    <a:lnTo>
                      <a:pt x="31979" y="25055"/>
                    </a:lnTo>
                    <a:close/>
                    <a:moveTo>
                      <a:pt x="2098" y="25191"/>
                    </a:moveTo>
                    <a:lnTo>
                      <a:pt x="2037" y="25070"/>
                    </a:lnTo>
                    <a:lnTo>
                      <a:pt x="3093" y="24497"/>
                    </a:lnTo>
                    <a:lnTo>
                      <a:pt x="3153" y="24618"/>
                    </a:lnTo>
                    <a:close/>
                    <a:moveTo>
                      <a:pt x="32084" y="24889"/>
                    </a:moveTo>
                    <a:lnTo>
                      <a:pt x="31029" y="24316"/>
                    </a:lnTo>
                    <a:lnTo>
                      <a:pt x="31089" y="24210"/>
                    </a:lnTo>
                    <a:lnTo>
                      <a:pt x="32145" y="24753"/>
                    </a:lnTo>
                    <a:close/>
                    <a:moveTo>
                      <a:pt x="1947" y="24889"/>
                    </a:moveTo>
                    <a:lnTo>
                      <a:pt x="1871" y="24769"/>
                    </a:lnTo>
                    <a:lnTo>
                      <a:pt x="2942" y="24226"/>
                    </a:lnTo>
                    <a:lnTo>
                      <a:pt x="3003" y="24331"/>
                    </a:lnTo>
                    <a:close/>
                    <a:moveTo>
                      <a:pt x="32235" y="24557"/>
                    </a:moveTo>
                    <a:lnTo>
                      <a:pt x="31164" y="24014"/>
                    </a:lnTo>
                    <a:lnTo>
                      <a:pt x="31225" y="23894"/>
                    </a:lnTo>
                    <a:lnTo>
                      <a:pt x="32296" y="24422"/>
                    </a:lnTo>
                    <a:close/>
                    <a:moveTo>
                      <a:pt x="1781" y="24557"/>
                    </a:moveTo>
                    <a:lnTo>
                      <a:pt x="1720" y="24422"/>
                    </a:lnTo>
                    <a:lnTo>
                      <a:pt x="2791" y="23909"/>
                    </a:lnTo>
                    <a:lnTo>
                      <a:pt x="2852" y="24014"/>
                    </a:lnTo>
                    <a:close/>
                    <a:moveTo>
                      <a:pt x="32386" y="24241"/>
                    </a:moveTo>
                    <a:lnTo>
                      <a:pt x="31315" y="23728"/>
                    </a:lnTo>
                    <a:lnTo>
                      <a:pt x="31360" y="23607"/>
                    </a:lnTo>
                    <a:lnTo>
                      <a:pt x="32446" y="24120"/>
                    </a:lnTo>
                    <a:cubicBezTo>
                      <a:pt x="32431" y="24150"/>
                      <a:pt x="32416" y="24195"/>
                      <a:pt x="32386" y="24241"/>
                    </a:cubicBezTo>
                    <a:close/>
                    <a:moveTo>
                      <a:pt x="1630" y="24241"/>
                    </a:moveTo>
                    <a:lnTo>
                      <a:pt x="1570" y="24120"/>
                    </a:lnTo>
                    <a:lnTo>
                      <a:pt x="2656" y="23607"/>
                    </a:lnTo>
                    <a:lnTo>
                      <a:pt x="2701" y="23728"/>
                    </a:lnTo>
                    <a:close/>
                    <a:moveTo>
                      <a:pt x="32552" y="23924"/>
                    </a:moveTo>
                    <a:lnTo>
                      <a:pt x="31466" y="23441"/>
                    </a:lnTo>
                    <a:lnTo>
                      <a:pt x="31511" y="23320"/>
                    </a:lnTo>
                    <a:lnTo>
                      <a:pt x="32597" y="23803"/>
                    </a:lnTo>
                    <a:close/>
                    <a:moveTo>
                      <a:pt x="1494" y="23924"/>
                    </a:moveTo>
                    <a:lnTo>
                      <a:pt x="1434" y="23788"/>
                    </a:lnTo>
                    <a:lnTo>
                      <a:pt x="2520" y="23305"/>
                    </a:lnTo>
                    <a:lnTo>
                      <a:pt x="2580" y="23426"/>
                    </a:lnTo>
                    <a:close/>
                    <a:moveTo>
                      <a:pt x="32688" y="23592"/>
                    </a:moveTo>
                    <a:lnTo>
                      <a:pt x="31587" y="23124"/>
                    </a:lnTo>
                    <a:lnTo>
                      <a:pt x="31632" y="23019"/>
                    </a:lnTo>
                    <a:lnTo>
                      <a:pt x="32748" y="23471"/>
                    </a:lnTo>
                    <a:cubicBezTo>
                      <a:pt x="32718" y="23517"/>
                      <a:pt x="32703" y="23562"/>
                      <a:pt x="32688" y="23592"/>
                    </a:cubicBezTo>
                    <a:close/>
                    <a:moveTo>
                      <a:pt x="1343" y="23592"/>
                    </a:moveTo>
                    <a:lnTo>
                      <a:pt x="1298" y="23471"/>
                    </a:lnTo>
                    <a:lnTo>
                      <a:pt x="2399" y="23019"/>
                    </a:lnTo>
                    <a:lnTo>
                      <a:pt x="2444" y="23124"/>
                    </a:lnTo>
                    <a:close/>
                    <a:moveTo>
                      <a:pt x="1208" y="23275"/>
                    </a:moveTo>
                    <a:lnTo>
                      <a:pt x="1162" y="23139"/>
                    </a:lnTo>
                    <a:lnTo>
                      <a:pt x="2279" y="22717"/>
                    </a:lnTo>
                    <a:lnTo>
                      <a:pt x="2324" y="22823"/>
                    </a:lnTo>
                    <a:close/>
                    <a:moveTo>
                      <a:pt x="32824" y="23275"/>
                    </a:moveTo>
                    <a:lnTo>
                      <a:pt x="31707" y="22838"/>
                    </a:lnTo>
                    <a:lnTo>
                      <a:pt x="31753" y="22717"/>
                    </a:lnTo>
                    <a:lnTo>
                      <a:pt x="32869" y="23139"/>
                    </a:lnTo>
                    <a:close/>
                    <a:moveTo>
                      <a:pt x="1087" y="22943"/>
                    </a:moveTo>
                    <a:lnTo>
                      <a:pt x="1027" y="22823"/>
                    </a:lnTo>
                    <a:lnTo>
                      <a:pt x="2158" y="22400"/>
                    </a:lnTo>
                    <a:lnTo>
                      <a:pt x="2203" y="22521"/>
                    </a:lnTo>
                    <a:close/>
                    <a:moveTo>
                      <a:pt x="32944" y="22943"/>
                    </a:moveTo>
                    <a:lnTo>
                      <a:pt x="31828" y="22521"/>
                    </a:lnTo>
                    <a:lnTo>
                      <a:pt x="31873" y="22400"/>
                    </a:lnTo>
                    <a:lnTo>
                      <a:pt x="33005" y="22823"/>
                    </a:lnTo>
                    <a:close/>
                    <a:moveTo>
                      <a:pt x="966" y="22612"/>
                    </a:moveTo>
                    <a:lnTo>
                      <a:pt x="921" y="22491"/>
                    </a:lnTo>
                    <a:lnTo>
                      <a:pt x="2052" y="22099"/>
                    </a:lnTo>
                    <a:lnTo>
                      <a:pt x="2098" y="22219"/>
                    </a:lnTo>
                    <a:close/>
                    <a:moveTo>
                      <a:pt x="33065" y="22612"/>
                    </a:moveTo>
                    <a:lnTo>
                      <a:pt x="31934" y="22219"/>
                    </a:lnTo>
                    <a:lnTo>
                      <a:pt x="31979" y="22099"/>
                    </a:lnTo>
                    <a:lnTo>
                      <a:pt x="33110" y="22491"/>
                    </a:lnTo>
                    <a:close/>
                    <a:moveTo>
                      <a:pt x="846" y="22295"/>
                    </a:moveTo>
                    <a:lnTo>
                      <a:pt x="800" y="22159"/>
                    </a:lnTo>
                    <a:lnTo>
                      <a:pt x="1932" y="21797"/>
                    </a:lnTo>
                    <a:lnTo>
                      <a:pt x="1977" y="21918"/>
                    </a:lnTo>
                    <a:close/>
                    <a:moveTo>
                      <a:pt x="33170" y="22295"/>
                    </a:moveTo>
                    <a:lnTo>
                      <a:pt x="32039" y="21918"/>
                    </a:lnTo>
                    <a:lnTo>
                      <a:pt x="32084" y="21797"/>
                    </a:lnTo>
                    <a:lnTo>
                      <a:pt x="33216" y="22159"/>
                    </a:lnTo>
                    <a:cubicBezTo>
                      <a:pt x="33201" y="22189"/>
                      <a:pt x="33186" y="22234"/>
                      <a:pt x="33170" y="22295"/>
                    </a:cubicBezTo>
                    <a:close/>
                    <a:moveTo>
                      <a:pt x="740" y="21963"/>
                    </a:moveTo>
                    <a:cubicBezTo>
                      <a:pt x="725" y="21918"/>
                      <a:pt x="710" y="21872"/>
                      <a:pt x="710" y="21827"/>
                    </a:cubicBezTo>
                    <a:lnTo>
                      <a:pt x="1856" y="21480"/>
                    </a:lnTo>
                    <a:lnTo>
                      <a:pt x="1886" y="21616"/>
                    </a:lnTo>
                    <a:close/>
                    <a:moveTo>
                      <a:pt x="33276" y="21963"/>
                    </a:moveTo>
                    <a:lnTo>
                      <a:pt x="32145" y="21601"/>
                    </a:lnTo>
                    <a:lnTo>
                      <a:pt x="32175" y="21480"/>
                    </a:lnTo>
                    <a:lnTo>
                      <a:pt x="33321" y="21827"/>
                    </a:lnTo>
                    <a:close/>
                    <a:moveTo>
                      <a:pt x="649" y="21631"/>
                    </a:moveTo>
                    <a:lnTo>
                      <a:pt x="604" y="21495"/>
                    </a:lnTo>
                    <a:lnTo>
                      <a:pt x="1766" y="21163"/>
                    </a:lnTo>
                    <a:lnTo>
                      <a:pt x="1796" y="21284"/>
                    </a:lnTo>
                    <a:close/>
                    <a:moveTo>
                      <a:pt x="33382" y="21631"/>
                    </a:moveTo>
                    <a:lnTo>
                      <a:pt x="32235" y="21299"/>
                    </a:lnTo>
                    <a:lnTo>
                      <a:pt x="32265" y="21179"/>
                    </a:lnTo>
                    <a:lnTo>
                      <a:pt x="33427" y="21495"/>
                    </a:lnTo>
                    <a:close/>
                    <a:moveTo>
                      <a:pt x="544" y="21269"/>
                    </a:moveTo>
                    <a:lnTo>
                      <a:pt x="514" y="21133"/>
                    </a:lnTo>
                    <a:lnTo>
                      <a:pt x="1675" y="20847"/>
                    </a:lnTo>
                    <a:lnTo>
                      <a:pt x="1705" y="20967"/>
                    </a:lnTo>
                    <a:close/>
                    <a:moveTo>
                      <a:pt x="33472" y="21269"/>
                    </a:moveTo>
                    <a:lnTo>
                      <a:pt x="32311" y="20967"/>
                    </a:lnTo>
                    <a:lnTo>
                      <a:pt x="32341" y="20847"/>
                    </a:lnTo>
                    <a:lnTo>
                      <a:pt x="33502" y="21133"/>
                    </a:lnTo>
                    <a:close/>
                    <a:moveTo>
                      <a:pt x="468" y="20937"/>
                    </a:moveTo>
                    <a:lnTo>
                      <a:pt x="438" y="20801"/>
                    </a:lnTo>
                    <a:lnTo>
                      <a:pt x="1600" y="20530"/>
                    </a:lnTo>
                    <a:lnTo>
                      <a:pt x="1630" y="20651"/>
                    </a:lnTo>
                    <a:close/>
                    <a:moveTo>
                      <a:pt x="33563" y="20937"/>
                    </a:moveTo>
                    <a:lnTo>
                      <a:pt x="32401" y="20651"/>
                    </a:lnTo>
                    <a:lnTo>
                      <a:pt x="32431" y="20530"/>
                    </a:lnTo>
                    <a:lnTo>
                      <a:pt x="33593" y="20801"/>
                    </a:lnTo>
                    <a:close/>
                    <a:moveTo>
                      <a:pt x="393" y="20590"/>
                    </a:moveTo>
                    <a:lnTo>
                      <a:pt x="363" y="20455"/>
                    </a:lnTo>
                    <a:lnTo>
                      <a:pt x="1524" y="20213"/>
                    </a:lnTo>
                    <a:lnTo>
                      <a:pt x="1555" y="20334"/>
                    </a:lnTo>
                    <a:close/>
                    <a:moveTo>
                      <a:pt x="33638" y="20590"/>
                    </a:moveTo>
                    <a:lnTo>
                      <a:pt x="32461" y="20334"/>
                    </a:lnTo>
                    <a:lnTo>
                      <a:pt x="32492" y="20213"/>
                    </a:lnTo>
                    <a:lnTo>
                      <a:pt x="33668" y="20455"/>
                    </a:lnTo>
                    <a:close/>
                    <a:moveTo>
                      <a:pt x="318" y="20243"/>
                    </a:moveTo>
                    <a:lnTo>
                      <a:pt x="287" y="20108"/>
                    </a:lnTo>
                    <a:lnTo>
                      <a:pt x="1464" y="19896"/>
                    </a:lnTo>
                    <a:lnTo>
                      <a:pt x="1494" y="20032"/>
                    </a:lnTo>
                    <a:close/>
                    <a:moveTo>
                      <a:pt x="33713" y="20243"/>
                    </a:moveTo>
                    <a:lnTo>
                      <a:pt x="32537" y="20017"/>
                    </a:lnTo>
                    <a:lnTo>
                      <a:pt x="32552" y="19896"/>
                    </a:lnTo>
                    <a:lnTo>
                      <a:pt x="33729" y="20108"/>
                    </a:lnTo>
                    <a:close/>
                    <a:moveTo>
                      <a:pt x="257" y="19896"/>
                    </a:moveTo>
                    <a:lnTo>
                      <a:pt x="227" y="19761"/>
                    </a:lnTo>
                    <a:lnTo>
                      <a:pt x="1404" y="19580"/>
                    </a:lnTo>
                    <a:lnTo>
                      <a:pt x="1434" y="19700"/>
                    </a:lnTo>
                    <a:close/>
                    <a:moveTo>
                      <a:pt x="33774" y="19896"/>
                    </a:moveTo>
                    <a:lnTo>
                      <a:pt x="32597" y="19700"/>
                    </a:lnTo>
                    <a:lnTo>
                      <a:pt x="32612" y="19565"/>
                    </a:lnTo>
                    <a:lnTo>
                      <a:pt x="33804" y="19761"/>
                    </a:lnTo>
                    <a:close/>
                    <a:moveTo>
                      <a:pt x="197" y="19549"/>
                    </a:moveTo>
                    <a:lnTo>
                      <a:pt x="182" y="19414"/>
                    </a:lnTo>
                    <a:lnTo>
                      <a:pt x="1358" y="19248"/>
                    </a:lnTo>
                    <a:lnTo>
                      <a:pt x="1374" y="19384"/>
                    </a:lnTo>
                    <a:close/>
                    <a:moveTo>
                      <a:pt x="33819" y="19549"/>
                    </a:moveTo>
                    <a:lnTo>
                      <a:pt x="32642" y="19384"/>
                    </a:lnTo>
                    <a:lnTo>
                      <a:pt x="32658" y="19248"/>
                    </a:lnTo>
                    <a:lnTo>
                      <a:pt x="33849" y="19414"/>
                    </a:lnTo>
                    <a:close/>
                    <a:moveTo>
                      <a:pt x="152" y="19218"/>
                    </a:moveTo>
                    <a:lnTo>
                      <a:pt x="137" y="19082"/>
                    </a:lnTo>
                    <a:lnTo>
                      <a:pt x="1313" y="18931"/>
                    </a:lnTo>
                    <a:lnTo>
                      <a:pt x="1328" y="19067"/>
                    </a:lnTo>
                    <a:close/>
                    <a:moveTo>
                      <a:pt x="33879" y="19218"/>
                    </a:moveTo>
                    <a:lnTo>
                      <a:pt x="32688" y="19067"/>
                    </a:lnTo>
                    <a:lnTo>
                      <a:pt x="32703" y="18931"/>
                    </a:lnTo>
                    <a:lnTo>
                      <a:pt x="33894" y="19082"/>
                    </a:lnTo>
                    <a:close/>
                    <a:moveTo>
                      <a:pt x="106" y="18871"/>
                    </a:moveTo>
                    <a:lnTo>
                      <a:pt x="91" y="18735"/>
                    </a:lnTo>
                    <a:lnTo>
                      <a:pt x="1283" y="18614"/>
                    </a:lnTo>
                    <a:lnTo>
                      <a:pt x="1298" y="18735"/>
                    </a:lnTo>
                    <a:close/>
                    <a:moveTo>
                      <a:pt x="33925" y="18856"/>
                    </a:moveTo>
                    <a:lnTo>
                      <a:pt x="32733" y="18720"/>
                    </a:lnTo>
                    <a:lnTo>
                      <a:pt x="32748" y="18599"/>
                    </a:lnTo>
                    <a:lnTo>
                      <a:pt x="33925" y="18720"/>
                    </a:lnTo>
                    <a:close/>
                    <a:moveTo>
                      <a:pt x="76" y="18524"/>
                    </a:moveTo>
                    <a:lnTo>
                      <a:pt x="61" y="18388"/>
                    </a:lnTo>
                    <a:lnTo>
                      <a:pt x="1253" y="18282"/>
                    </a:lnTo>
                    <a:lnTo>
                      <a:pt x="1268" y="18403"/>
                    </a:lnTo>
                    <a:close/>
                    <a:moveTo>
                      <a:pt x="33955" y="18524"/>
                    </a:moveTo>
                    <a:lnTo>
                      <a:pt x="32763" y="18418"/>
                    </a:lnTo>
                    <a:lnTo>
                      <a:pt x="32763" y="18282"/>
                    </a:lnTo>
                    <a:lnTo>
                      <a:pt x="33955" y="18388"/>
                    </a:lnTo>
                    <a:close/>
                    <a:moveTo>
                      <a:pt x="46" y="18162"/>
                    </a:moveTo>
                    <a:lnTo>
                      <a:pt x="31" y="18026"/>
                    </a:lnTo>
                    <a:lnTo>
                      <a:pt x="1223" y="17951"/>
                    </a:lnTo>
                    <a:lnTo>
                      <a:pt x="1223" y="18086"/>
                    </a:lnTo>
                    <a:close/>
                    <a:moveTo>
                      <a:pt x="33985" y="18162"/>
                    </a:moveTo>
                    <a:lnTo>
                      <a:pt x="32793" y="18086"/>
                    </a:lnTo>
                    <a:lnTo>
                      <a:pt x="32793" y="17951"/>
                    </a:lnTo>
                    <a:lnTo>
                      <a:pt x="33985" y="18026"/>
                    </a:lnTo>
                    <a:close/>
                    <a:moveTo>
                      <a:pt x="31" y="17815"/>
                    </a:moveTo>
                    <a:lnTo>
                      <a:pt x="31" y="17679"/>
                    </a:lnTo>
                    <a:lnTo>
                      <a:pt x="1223" y="17634"/>
                    </a:lnTo>
                    <a:lnTo>
                      <a:pt x="1223" y="17770"/>
                    </a:lnTo>
                    <a:close/>
                    <a:moveTo>
                      <a:pt x="34000" y="17815"/>
                    </a:moveTo>
                    <a:lnTo>
                      <a:pt x="32808" y="17754"/>
                    </a:lnTo>
                    <a:lnTo>
                      <a:pt x="32808" y="17634"/>
                    </a:lnTo>
                    <a:lnTo>
                      <a:pt x="34000" y="17679"/>
                    </a:lnTo>
                    <a:close/>
                    <a:moveTo>
                      <a:pt x="1" y="17468"/>
                    </a:moveTo>
                    <a:lnTo>
                      <a:pt x="1" y="17332"/>
                    </a:lnTo>
                    <a:lnTo>
                      <a:pt x="1208" y="17302"/>
                    </a:lnTo>
                    <a:lnTo>
                      <a:pt x="1208" y="17438"/>
                    </a:lnTo>
                    <a:close/>
                    <a:moveTo>
                      <a:pt x="34015" y="17468"/>
                    </a:moveTo>
                    <a:lnTo>
                      <a:pt x="32824" y="17423"/>
                    </a:lnTo>
                    <a:lnTo>
                      <a:pt x="32824" y="17302"/>
                    </a:lnTo>
                    <a:lnTo>
                      <a:pt x="34015" y="17332"/>
                    </a:lnTo>
                    <a:close/>
                    <a:moveTo>
                      <a:pt x="1" y="17121"/>
                    </a:moveTo>
                    <a:lnTo>
                      <a:pt x="1" y="16970"/>
                    </a:lnTo>
                    <a:lnTo>
                      <a:pt x="1192" y="16970"/>
                    </a:lnTo>
                    <a:lnTo>
                      <a:pt x="1192" y="17106"/>
                    </a:lnTo>
                    <a:close/>
                    <a:moveTo>
                      <a:pt x="34015" y="17121"/>
                    </a:moveTo>
                    <a:lnTo>
                      <a:pt x="32824" y="17106"/>
                    </a:lnTo>
                    <a:lnTo>
                      <a:pt x="32824" y="16970"/>
                    </a:lnTo>
                    <a:lnTo>
                      <a:pt x="34015" y="16970"/>
                    </a:lnTo>
                    <a:close/>
                    <a:moveTo>
                      <a:pt x="32824" y="16819"/>
                    </a:moveTo>
                    <a:lnTo>
                      <a:pt x="32824" y="16699"/>
                    </a:lnTo>
                    <a:lnTo>
                      <a:pt x="34015" y="16668"/>
                    </a:lnTo>
                    <a:lnTo>
                      <a:pt x="34015" y="16819"/>
                    </a:lnTo>
                    <a:close/>
                    <a:moveTo>
                      <a:pt x="1192" y="16774"/>
                    </a:moveTo>
                    <a:lnTo>
                      <a:pt x="1" y="16759"/>
                    </a:lnTo>
                    <a:lnTo>
                      <a:pt x="1" y="16638"/>
                    </a:lnTo>
                    <a:lnTo>
                      <a:pt x="1192" y="16653"/>
                    </a:lnTo>
                    <a:close/>
                    <a:moveTo>
                      <a:pt x="32824" y="16487"/>
                    </a:moveTo>
                    <a:lnTo>
                      <a:pt x="32824" y="16367"/>
                    </a:lnTo>
                    <a:lnTo>
                      <a:pt x="34015" y="16322"/>
                    </a:lnTo>
                    <a:lnTo>
                      <a:pt x="34015" y="16457"/>
                    </a:lnTo>
                    <a:close/>
                    <a:moveTo>
                      <a:pt x="1208" y="16457"/>
                    </a:moveTo>
                    <a:lnTo>
                      <a:pt x="16" y="16412"/>
                    </a:lnTo>
                    <a:lnTo>
                      <a:pt x="16" y="16276"/>
                    </a:lnTo>
                    <a:lnTo>
                      <a:pt x="1208" y="16322"/>
                    </a:lnTo>
                    <a:close/>
                    <a:moveTo>
                      <a:pt x="32808" y="16171"/>
                    </a:moveTo>
                    <a:lnTo>
                      <a:pt x="32808" y="16050"/>
                    </a:lnTo>
                    <a:lnTo>
                      <a:pt x="34000" y="15975"/>
                    </a:lnTo>
                    <a:lnTo>
                      <a:pt x="34000" y="16110"/>
                    </a:lnTo>
                    <a:close/>
                    <a:moveTo>
                      <a:pt x="1223" y="16125"/>
                    </a:moveTo>
                    <a:lnTo>
                      <a:pt x="31" y="16065"/>
                    </a:lnTo>
                    <a:lnTo>
                      <a:pt x="31" y="15929"/>
                    </a:lnTo>
                    <a:lnTo>
                      <a:pt x="1223" y="16005"/>
                    </a:lnTo>
                    <a:close/>
                    <a:moveTo>
                      <a:pt x="32793" y="15854"/>
                    </a:moveTo>
                    <a:lnTo>
                      <a:pt x="32778" y="15718"/>
                    </a:lnTo>
                    <a:lnTo>
                      <a:pt x="33970" y="15628"/>
                    </a:lnTo>
                    <a:lnTo>
                      <a:pt x="33970" y="15763"/>
                    </a:lnTo>
                    <a:close/>
                    <a:moveTo>
                      <a:pt x="1238" y="15809"/>
                    </a:moveTo>
                    <a:lnTo>
                      <a:pt x="46" y="15718"/>
                    </a:lnTo>
                    <a:lnTo>
                      <a:pt x="61" y="15582"/>
                    </a:lnTo>
                    <a:lnTo>
                      <a:pt x="1253" y="15673"/>
                    </a:lnTo>
                    <a:close/>
                    <a:moveTo>
                      <a:pt x="32763" y="15522"/>
                    </a:moveTo>
                    <a:lnTo>
                      <a:pt x="32748" y="15401"/>
                    </a:lnTo>
                    <a:lnTo>
                      <a:pt x="33940" y="15281"/>
                    </a:lnTo>
                    <a:lnTo>
                      <a:pt x="33955" y="15416"/>
                    </a:lnTo>
                    <a:close/>
                    <a:moveTo>
                      <a:pt x="1268" y="15477"/>
                    </a:moveTo>
                    <a:lnTo>
                      <a:pt x="76" y="15356"/>
                    </a:lnTo>
                    <a:lnTo>
                      <a:pt x="91" y="15220"/>
                    </a:lnTo>
                    <a:lnTo>
                      <a:pt x="1283" y="15341"/>
                    </a:lnTo>
                    <a:close/>
                    <a:moveTo>
                      <a:pt x="32733" y="15205"/>
                    </a:moveTo>
                    <a:lnTo>
                      <a:pt x="32718" y="15070"/>
                    </a:lnTo>
                    <a:lnTo>
                      <a:pt x="33910" y="14934"/>
                    </a:lnTo>
                    <a:lnTo>
                      <a:pt x="33925" y="15070"/>
                    </a:lnTo>
                    <a:close/>
                    <a:moveTo>
                      <a:pt x="1298" y="15145"/>
                    </a:moveTo>
                    <a:lnTo>
                      <a:pt x="106" y="15009"/>
                    </a:lnTo>
                    <a:lnTo>
                      <a:pt x="122" y="14873"/>
                    </a:lnTo>
                    <a:lnTo>
                      <a:pt x="1313" y="15024"/>
                    </a:lnTo>
                    <a:close/>
                    <a:moveTo>
                      <a:pt x="32688" y="14873"/>
                    </a:moveTo>
                    <a:lnTo>
                      <a:pt x="32673" y="14753"/>
                    </a:lnTo>
                    <a:lnTo>
                      <a:pt x="33849" y="14587"/>
                    </a:lnTo>
                    <a:lnTo>
                      <a:pt x="33879" y="14723"/>
                    </a:lnTo>
                    <a:close/>
                    <a:moveTo>
                      <a:pt x="1343" y="14828"/>
                    </a:moveTo>
                    <a:lnTo>
                      <a:pt x="152" y="14662"/>
                    </a:lnTo>
                    <a:lnTo>
                      <a:pt x="182" y="14527"/>
                    </a:lnTo>
                    <a:lnTo>
                      <a:pt x="1358" y="14708"/>
                    </a:lnTo>
                    <a:close/>
                    <a:moveTo>
                      <a:pt x="32642" y="14557"/>
                    </a:moveTo>
                    <a:lnTo>
                      <a:pt x="32627" y="14421"/>
                    </a:lnTo>
                    <a:lnTo>
                      <a:pt x="33804" y="14240"/>
                    </a:lnTo>
                    <a:lnTo>
                      <a:pt x="33819" y="14376"/>
                    </a:lnTo>
                    <a:close/>
                    <a:moveTo>
                      <a:pt x="1389" y="14511"/>
                    </a:moveTo>
                    <a:lnTo>
                      <a:pt x="197" y="14315"/>
                    </a:lnTo>
                    <a:lnTo>
                      <a:pt x="227" y="14180"/>
                    </a:lnTo>
                    <a:lnTo>
                      <a:pt x="1404" y="14376"/>
                    </a:lnTo>
                    <a:close/>
                    <a:moveTo>
                      <a:pt x="32597" y="14225"/>
                    </a:moveTo>
                    <a:lnTo>
                      <a:pt x="32582" y="14104"/>
                    </a:lnTo>
                    <a:lnTo>
                      <a:pt x="33759" y="13893"/>
                    </a:lnTo>
                    <a:lnTo>
                      <a:pt x="33774" y="14029"/>
                    </a:lnTo>
                    <a:close/>
                    <a:moveTo>
                      <a:pt x="1434" y="14180"/>
                    </a:moveTo>
                    <a:lnTo>
                      <a:pt x="257" y="13968"/>
                    </a:lnTo>
                    <a:lnTo>
                      <a:pt x="287" y="13833"/>
                    </a:lnTo>
                    <a:lnTo>
                      <a:pt x="1464" y="14059"/>
                    </a:lnTo>
                    <a:close/>
                    <a:moveTo>
                      <a:pt x="32537" y="13908"/>
                    </a:moveTo>
                    <a:lnTo>
                      <a:pt x="32507" y="13787"/>
                    </a:lnTo>
                    <a:lnTo>
                      <a:pt x="33683" y="13546"/>
                    </a:lnTo>
                    <a:lnTo>
                      <a:pt x="33698" y="13682"/>
                    </a:lnTo>
                    <a:close/>
                    <a:moveTo>
                      <a:pt x="1494" y="13863"/>
                    </a:moveTo>
                    <a:lnTo>
                      <a:pt x="333" y="13622"/>
                    </a:lnTo>
                    <a:lnTo>
                      <a:pt x="348" y="13486"/>
                    </a:lnTo>
                    <a:lnTo>
                      <a:pt x="1524" y="13727"/>
                    </a:lnTo>
                    <a:close/>
                    <a:moveTo>
                      <a:pt x="32461" y="13591"/>
                    </a:moveTo>
                    <a:lnTo>
                      <a:pt x="32431" y="13456"/>
                    </a:lnTo>
                    <a:lnTo>
                      <a:pt x="33608" y="13199"/>
                    </a:lnTo>
                    <a:lnTo>
                      <a:pt x="33638" y="13335"/>
                    </a:lnTo>
                    <a:close/>
                    <a:moveTo>
                      <a:pt x="1570" y="13546"/>
                    </a:moveTo>
                    <a:lnTo>
                      <a:pt x="393" y="13290"/>
                    </a:lnTo>
                    <a:lnTo>
                      <a:pt x="423" y="13154"/>
                    </a:lnTo>
                    <a:lnTo>
                      <a:pt x="1600" y="13425"/>
                    </a:lnTo>
                    <a:close/>
                    <a:moveTo>
                      <a:pt x="32386" y="13275"/>
                    </a:moveTo>
                    <a:lnTo>
                      <a:pt x="32356" y="13139"/>
                    </a:lnTo>
                    <a:lnTo>
                      <a:pt x="33517" y="12867"/>
                    </a:lnTo>
                    <a:lnTo>
                      <a:pt x="33548" y="12988"/>
                    </a:lnTo>
                    <a:close/>
                    <a:moveTo>
                      <a:pt x="1645" y="13244"/>
                    </a:moveTo>
                    <a:lnTo>
                      <a:pt x="484" y="12958"/>
                    </a:lnTo>
                    <a:lnTo>
                      <a:pt x="514" y="12822"/>
                    </a:lnTo>
                    <a:lnTo>
                      <a:pt x="1675" y="13109"/>
                    </a:lnTo>
                    <a:close/>
                    <a:moveTo>
                      <a:pt x="32311" y="12973"/>
                    </a:moveTo>
                    <a:lnTo>
                      <a:pt x="32280" y="12837"/>
                    </a:lnTo>
                    <a:lnTo>
                      <a:pt x="33427" y="12535"/>
                    </a:lnTo>
                    <a:cubicBezTo>
                      <a:pt x="33442" y="12581"/>
                      <a:pt x="33457" y="12626"/>
                      <a:pt x="33472" y="12671"/>
                    </a:cubicBezTo>
                    <a:close/>
                    <a:moveTo>
                      <a:pt x="1720" y="12928"/>
                    </a:moveTo>
                    <a:lnTo>
                      <a:pt x="559" y="12611"/>
                    </a:lnTo>
                    <a:cubicBezTo>
                      <a:pt x="574" y="12566"/>
                      <a:pt x="589" y="12520"/>
                      <a:pt x="604" y="12475"/>
                    </a:cubicBezTo>
                    <a:lnTo>
                      <a:pt x="1751" y="12792"/>
                    </a:lnTo>
                    <a:close/>
                    <a:moveTo>
                      <a:pt x="32220" y="12641"/>
                    </a:moveTo>
                    <a:cubicBezTo>
                      <a:pt x="32205" y="12596"/>
                      <a:pt x="32190" y="12566"/>
                      <a:pt x="32190" y="12520"/>
                    </a:cubicBezTo>
                    <a:lnTo>
                      <a:pt x="33336" y="12189"/>
                    </a:lnTo>
                    <a:lnTo>
                      <a:pt x="33367" y="12324"/>
                    </a:lnTo>
                    <a:close/>
                    <a:moveTo>
                      <a:pt x="1811" y="12596"/>
                    </a:moveTo>
                    <a:lnTo>
                      <a:pt x="665" y="12264"/>
                    </a:lnTo>
                    <a:lnTo>
                      <a:pt x="695" y="12128"/>
                    </a:lnTo>
                    <a:lnTo>
                      <a:pt x="1841" y="12475"/>
                    </a:lnTo>
                    <a:close/>
                    <a:moveTo>
                      <a:pt x="32130" y="12324"/>
                    </a:moveTo>
                    <a:lnTo>
                      <a:pt x="32099" y="12204"/>
                    </a:lnTo>
                    <a:lnTo>
                      <a:pt x="33231" y="11842"/>
                    </a:lnTo>
                    <a:cubicBezTo>
                      <a:pt x="33246" y="11887"/>
                      <a:pt x="33261" y="11932"/>
                      <a:pt x="33276" y="11977"/>
                    </a:cubicBezTo>
                    <a:close/>
                    <a:moveTo>
                      <a:pt x="1901" y="12279"/>
                    </a:moveTo>
                    <a:lnTo>
                      <a:pt x="755" y="11932"/>
                    </a:lnTo>
                    <a:cubicBezTo>
                      <a:pt x="770" y="11887"/>
                      <a:pt x="785" y="11842"/>
                      <a:pt x="800" y="11796"/>
                    </a:cubicBezTo>
                    <a:lnTo>
                      <a:pt x="1932" y="12158"/>
                    </a:lnTo>
                    <a:close/>
                    <a:moveTo>
                      <a:pt x="32039" y="12023"/>
                    </a:moveTo>
                    <a:lnTo>
                      <a:pt x="31994" y="11902"/>
                    </a:lnTo>
                    <a:lnTo>
                      <a:pt x="33125" y="11525"/>
                    </a:lnTo>
                    <a:lnTo>
                      <a:pt x="33170" y="11646"/>
                    </a:lnTo>
                    <a:close/>
                    <a:moveTo>
                      <a:pt x="1992" y="11977"/>
                    </a:moveTo>
                    <a:lnTo>
                      <a:pt x="861" y="11600"/>
                    </a:lnTo>
                    <a:lnTo>
                      <a:pt x="921" y="11464"/>
                    </a:lnTo>
                    <a:lnTo>
                      <a:pt x="2052" y="11857"/>
                    </a:lnTo>
                    <a:close/>
                    <a:moveTo>
                      <a:pt x="31934" y="11706"/>
                    </a:moveTo>
                    <a:lnTo>
                      <a:pt x="31888" y="11585"/>
                    </a:lnTo>
                    <a:lnTo>
                      <a:pt x="33020" y="11178"/>
                    </a:lnTo>
                    <a:cubicBezTo>
                      <a:pt x="33035" y="11223"/>
                      <a:pt x="33050" y="11268"/>
                      <a:pt x="33065" y="11314"/>
                    </a:cubicBezTo>
                    <a:close/>
                    <a:moveTo>
                      <a:pt x="2098" y="11661"/>
                    </a:moveTo>
                    <a:lnTo>
                      <a:pt x="966" y="11268"/>
                    </a:lnTo>
                    <a:lnTo>
                      <a:pt x="1027" y="11133"/>
                    </a:lnTo>
                    <a:lnTo>
                      <a:pt x="2158" y="11540"/>
                    </a:lnTo>
                    <a:close/>
                    <a:moveTo>
                      <a:pt x="31813" y="11404"/>
                    </a:moveTo>
                    <a:lnTo>
                      <a:pt x="31768" y="11283"/>
                    </a:lnTo>
                    <a:lnTo>
                      <a:pt x="32884" y="10861"/>
                    </a:lnTo>
                    <a:cubicBezTo>
                      <a:pt x="32899" y="10891"/>
                      <a:pt x="32914" y="10937"/>
                      <a:pt x="32929" y="10982"/>
                    </a:cubicBezTo>
                    <a:close/>
                    <a:moveTo>
                      <a:pt x="2218" y="11359"/>
                    </a:moveTo>
                    <a:lnTo>
                      <a:pt x="1117" y="10937"/>
                    </a:lnTo>
                    <a:lnTo>
                      <a:pt x="1162" y="10801"/>
                    </a:lnTo>
                    <a:lnTo>
                      <a:pt x="2279" y="11238"/>
                    </a:lnTo>
                    <a:close/>
                    <a:moveTo>
                      <a:pt x="31707" y="11102"/>
                    </a:moveTo>
                    <a:lnTo>
                      <a:pt x="31662" y="10982"/>
                    </a:lnTo>
                    <a:lnTo>
                      <a:pt x="32763" y="10529"/>
                    </a:lnTo>
                    <a:lnTo>
                      <a:pt x="32808" y="10650"/>
                    </a:lnTo>
                    <a:close/>
                    <a:moveTo>
                      <a:pt x="2339" y="11057"/>
                    </a:moveTo>
                    <a:lnTo>
                      <a:pt x="1238" y="10605"/>
                    </a:lnTo>
                    <a:lnTo>
                      <a:pt x="1283" y="10469"/>
                    </a:lnTo>
                    <a:lnTo>
                      <a:pt x="2384" y="10921"/>
                    </a:lnTo>
                    <a:close/>
                    <a:moveTo>
                      <a:pt x="31572" y="10801"/>
                    </a:moveTo>
                    <a:lnTo>
                      <a:pt x="31526" y="10680"/>
                    </a:lnTo>
                    <a:lnTo>
                      <a:pt x="32627" y="10213"/>
                    </a:lnTo>
                    <a:lnTo>
                      <a:pt x="32673" y="10333"/>
                    </a:lnTo>
                    <a:close/>
                    <a:moveTo>
                      <a:pt x="2460" y="10756"/>
                    </a:moveTo>
                    <a:lnTo>
                      <a:pt x="1374" y="10273"/>
                    </a:lnTo>
                    <a:lnTo>
                      <a:pt x="1419" y="10152"/>
                    </a:lnTo>
                    <a:lnTo>
                      <a:pt x="2520" y="10635"/>
                    </a:lnTo>
                    <a:close/>
                    <a:moveTo>
                      <a:pt x="31451" y="10499"/>
                    </a:moveTo>
                    <a:lnTo>
                      <a:pt x="31391" y="10394"/>
                    </a:lnTo>
                    <a:lnTo>
                      <a:pt x="32477" y="9896"/>
                    </a:lnTo>
                    <a:lnTo>
                      <a:pt x="32537" y="10016"/>
                    </a:lnTo>
                    <a:close/>
                    <a:moveTo>
                      <a:pt x="2595" y="10454"/>
                    </a:moveTo>
                    <a:lnTo>
                      <a:pt x="1509" y="9956"/>
                    </a:lnTo>
                    <a:lnTo>
                      <a:pt x="1570" y="9835"/>
                    </a:lnTo>
                    <a:lnTo>
                      <a:pt x="2656" y="10333"/>
                    </a:lnTo>
                    <a:close/>
                    <a:moveTo>
                      <a:pt x="31315" y="10213"/>
                    </a:moveTo>
                    <a:lnTo>
                      <a:pt x="31255" y="10092"/>
                    </a:lnTo>
                    <a:lnTo>
                      <a:pt x="32341" y="9564"/>
                    </a:lnTo>
                    <a:lnTo>
                      <a:pt x="32401" y="9700"/>
                    </a:lnTo>
                    <a:close/>
                    <a:moveTo>
                      <a:pt x="2731" y="10152"/>
                    </a:moveTo>
                    <a:lnTo>
                      <a:pt x="1660" y="9639"/>
                    </a:lnTo>
                    <a:lnTo>
                      <a:pt x="1720" y="9519"/>
                    </a:lnTo>
                    <a:lnTo>
                      <a:pt x="2791" y="10032"/>
                    </a:lnTo>
                    <a:close/>
                    <a:moveTo>
                      <a:pt x="31164" y="9911"/>
                    </a:moveTo>
                    <a:lnTo>
                      <a:pt x="31119" y="9805"/>
                    </a:lnTo>
                    <a:lnTo>
                      <a:pt x="32175" y="9262"/>
                    </a:lnTo>
                    <a:lnTo>
                      <a:pt x="32235" y="9383"/>
                    </a:lnTo>
                    <a:close/>
                    <a:moveTo>
                      <a:pt x="2882" y="9866"/>
                    </a:moveTo>
                    <a:lnTo>
                      <a:pt x="1826" y="9323"/>
                    </a:lnTo>
                    <a:cubicBezTo>
                      <a:pt x="1841" y="9277"/>
                      <a:pt x="1856" y="9247"/>
                      <a:pt x="1886" y="9202"/>
                    </a:cubicBezTo>
                    <a:lnTo>
                      <a:pt x="2942" y="9745"/>
                    </a:lnTo>
                    <a:close/>
                    <a:moveTo>
                      <a:pt x="31029" y="9624"/>
                    </a:moveTo>
                    <a:lnTo>
                      <a:pt x="30968" y="9519"/>
                    </a:lnTo>
                    <a:lnTo>
                      <a:pt x="32024" y="8945"/>
                    </a:lnTo>
                    <a:lnTo>
                      <a:pt x="32084" y="9066"/>
                    </a:lnTo>
                    <a:close/>
                    <a:moveTo>
                      <a:pt x="3033" y="9564"/>
                    </a:moveTo>
                    <a:lnTo>
                      <a:pt x="1977" y="9006"/>
                    </a:lnTo>
                    <a:cubicBezTo>
                      <a:pt x="2007" y="8961"/>
                      <a:pt x="2022" y="8915"/>
                      <a:pt x="2052" y="8885"/>
                    </a:cubicBezTo>
                    <a:lnTo>
                      <a:pt x="3093" y="9443"/>
                    </a:lnTo>
                    <a:close/>
                    <a:moveTo>
                      <a:pt x="30878" y="9338"/>
                    </a:moveTo>
                    <a:lnTo>
                      <a:pt x="30817" y="9232"/>
                    </a:lnTo>
                    <a:lnTo>
                      <a:pt x="31843" y="8644"/>
                    </a:lnTo>
                    <a:lnTo>
                      <a:pt x="31903" y="8764"/>
                    </a:lnTo>
                    <a:close/>
                    <a:moveTo>
                      <a:pt x="3184" y="9277"/>
                    </a:moveTo>
                    <a:lnTo>
                      <a:pt x="2143" y="8719"/>
                    </a:lnTo>
                    <a:lnTo>
                      <a:pt x="2203" y="8599"/>
                    </a:lnTo>
                    <a:lnTo>
                      <a:pt x="3244" y="9187"/>
                    </a:lnTo>
                    <a:close/>
                    <a:moveTo>
                      <a:pt x="30712" y="9051"/>
                    </a:moveTo>
                    <a:lnTo>
                      <a:pt x="30651" y="8945"/>
                    </a:lnTo>
                    <a:lnTo>
                      <a:pt x="31677" y="8342"/>
                    </a:lnTo>
                    <a:lnTo>
                      <a:pt x="31737" y="8448"/>
                    </a:lnTo>
                    <a:close/>
                    <a:moveTo>
                      <a:pt x="3349" y="9006"/>
                    </a:moveTo>
                    <a:lnTo>
                      <a:pt x="2309" y="8402"/>
                    </a:lnTo>
                    <a:lnTo>
                      <a:pt x="2384" y="8282"/>
                    </a:lnTo>
                    <a:lnTo>
                      <a:pt x="3410" y="8885"/>
                    </a:lnTo>
                    <a:close/>
                    <a:moveTo>
                      <a:pt x="30546" y="8780"/>
                    </a:moveTo>
                    <a:lnTo>
                      <a:pt x="30470" y="8674"/>
                    </a:lnTo>
                    <a:lnTo>
                      <a:pt x="31496" y="8040"/>
                    </a:lnTo>
                    <a:lnTo>
                      <a:pt x="31556" y="8161"/>
                    </a:lnTo>
                    <a:close/>
                    <a:moveTo>
                      <a:pt x="3515" y="8719"/>
                    </a:moveTo>
                    <a:lnTo>
                      <a:pt x="2490" y="8086"/>
                    </a:lnTo>
                    <a:lnTo>
                      <a:pt x="2565" y="7965"/>
                    </a:lnTo>
                    <a:lnTo>
                      <a:pt x="3576" y="8599"/>
                    </a:lnTo>
                    <a:close/>
                    <a:moveTo>
                      <a:pt x="30365" y="8493"/>
                    </a:moveTo>
                    <a:lnTo>
                      <a:pt x="30304" y="8387"/>
                    </a:lnTo>
                    <a:lnTo>
                      <a:pt x="31300" y="7739"/>
                    </a:lnTo>
                    <a:lnTo>
                      <a:pt x="31375" y="7859"/>
                    </a:lnTo>
                    <a:close/>
                    <a:moveTo>
                      <a:pt x="3681" y="8448"/>
                    </a:moveTo>
                    <a:lnTo>
                      <a:pt x="2686" y="7799"/>
                    </a:lnTo>
                    <a:lnTo>
                      <a:pt x="2761" y="7678"/>
                    </a:lnTo>
                    <a:lnTo>
                      <a:pt x="3757" y="8342"/>
                    </a:lnTo>
                    <a:close/>
                    <a:moveTo>
                      <a:pt x="30199" y="8221"/>
                    </a:moveTo>
                    <a:lnTo>
                      <a:pt x="30123" y="8116"/>
                    </a:lnTo>
                    <a:lnTo>
                      <a:pt x="31119" y="7452"/>
                    </a:lnTo>
                    <a:lnTo>
                      <a:pt x="31194" y="7573"/>
                    </a:lnTo>
                    <a:close/>
                    <a:moveTo>
                      <a:pt x="3862" y="8176"/>
                    </a:moveTo>
                    <a:lnTo>
                      <a:pt x="2882" y="7497"/>
                    </a:lnTo>
                    <a:lnTo>
                      <a:pt x="2957" y="7392"/>
                    </a:lnTo>
                    <a:lnTo>
                      <a:pt x="3938" y="8071"/>
                    </a:lnTo>
                    <a:close/>
                    <a:moveTo>
                      <a:pt x="30018" y="7965"/>
                    </a:moveTo>
                    <a:lnTo>
                      <a:pt x="29942" y="7859"/>
                    </a:lnTo>
                    <a:lnTo>
                      <a:pt x="30908" y="7166"/>
                    </a:lnTo>
                    <a:lnTo>
                      <a:pt x="30998" y="7271"/>
                    </a:lnTo>
                    <a:close/>
                    <a:moveTo>
                      <a:pt x="4058" y="7905"/>
                    </a:moveTo>
                    <a:lnTo>
                      <a:pt x="3078" y="7211"/>
                    </a:lnTo>
                    <a:lnTo>
                      <a:pt x="3153" y="7105"/>
                    </a:lnTo>
                    <a:lnTo>
                      <a:pt x="4134" y="7799"/>
                    </a:lnTo>
                    <a:cubicBezTo>
                      <a:pt x="4104" y="7829"/>
                      <a:pt x="4074" y="7859"/>
                      <a:pt x="4058" y="7905"/>
                    </a:cubicBezTo>
                    <a:close/>
                    <a:moveTo>
                      <a:pt x="29822" y="7694"/>
                    </a:moveTo>
                    <a:lnTo>
                      <a:pt x="29746" y="7588"/>
                    </a:lnTo>
                    <a:lnTo>
                      <a:pt x="30712" y="6879"/>
                    </a:lnTo>
                    <a:lnTo>
                      <a:pt x="30787" y="7000"/>
                    </a:lnTo>
                    <a:close/>
                    <a:moveTo>
                      <a:pt x="4239" y="7633"/>
                    </a:moveTo>
                    <a:lnTo>
                      <a:pt x="3274" y="6924"/>
                    </a:lnTo>
                    <a:lnTo>
                      <a:pt x="3365" y="6819"/>
                    </a:lnTo>
                    <a:lnTo>
                      <a:pt x="4315" y="7528"/>
                    </a:lnTo>
                    <a:close/>
                    <a:moveTo>
                      <a:pt x="29626" y="7437"/>
                    </a:moveTo>
                    <a:lnTo>
                      <a:pt x="29550" y="7332"/>
                    </a:lnTo>
                    <a:lnTo>
                      <a:pt x="30485" y="6607"/>
                    </a:lnTo>
                    <a:lnTo>
                      <a:pt x="30576" y="6713"/>
                    </a:lnTo>
                    <a:close/>
                    <a:moveTo>
                      <a:pt x="4436" y="7377"/>
                    </a:moveTo>
                    <a:lnTo>
                      <a:pt x="3500" y="6653"/>
                    </a:lnTo>
                    <a:lnTo>
                      <a:pt x="3576" y="6547"/>
                    </a:lnTo>
                    <a:lnTo>
                      <a:pt x="4526" y="7271"/>
                    </a:lnTo>
                    <a:close/>
                    <a:moveTo>
                      <a:pt x="29430" y="7181"/>
                    </a:moveTo>
                    <a:lnTo>
                      <a:pt x="29354" y="7075"/>
                    </a:lnTo>
                    <a:lnTo>
                      <a:pt x="30289" y="6321"/>
                    </a:lnTo>
                    <a:lnTo>
                      <a:pt x="30380" y="6426"/>
                    </a:lnTo>
                    <a:close/>
                    <a:moveTo>
                      <a:pt x="4632" y="7120"/>
                    </a:moveTo>
                    <a:lnTo>
                      <a:pt x="3696" y="6366"/>
                    </a:lnTo>
                    <a:lnTo>
                      <a:pt x="3787" y="6261"/>
                    </a:lnTo>
                    <a:lnTo>
                      <a:pt x="4707" y="7015"/>
                    </a:lnTo>
                    <a:close/>
                    <a:moveTo>
                      <a:pt x="29218" y="6924"/>
                    </a:moveTo>
                    <a:lnTo>
                      <a:pt x="29143" y="6834"/>
                    </a:lnTo>
                    <a:lnTo>
                      <a:pt x="30063" y="6064"/>
                    </a:lnTo>
                    <a:lnTo>
                      <a:pt x="30154" y="6170"/>
                    </a:lnTo>
                    <a:close/>
                    <a:moveTo>
                      <a:pt x="4843" y="6864"/>
                    </a:moveTo>
                    <a:lnTo>
                      <a:pt x="3923" y="6110"/>
                    </a:lnTo>
                    <a:lnTo>
                      <a:pt x="4013" y="6004"/>
                    </a:lnTo>
                    <a:lnTo>
                      <a:pt x="4918" y="6773"/>
                    </a:lnTo>
                    <a:close/>
                    <a:moveTo>
                      <a:pt x="29022" y="6683"/>
                    </a:moveTo>
                    <a:lnTo>
                      <a:pt x="28932" y="6577"/>
                    </a:lnTo>
                    <a:lnTo>
                      <a:pt x="29837" y="5793"/>
                    </a:lnTo>
                    <a:lnTo>
                      <a:pt x="29927" y="5899"/>
                    </a:lnTo>
                    <a:close/>
                    <a:moveTo>
                      <a:pt x="5054" y="6623"/>
                    </a:moveTo>
                    <a:lnTo>
                      <a:pt x="4149" y="5838"/>
                    </a:lnTo>
                    <a:lnTo>
                      <a:pt x="4239" y="5733"/>
                    </a:lnTo>
                    <a:lnTo>
                      <a:pt x="5144" y="6517"/>
                    </a:lnTo>
                    <a:close/>
                    <a:moveTo>
                      <a:pt x="28796" y="6426"/>
                    </a:moveTo>
                    <a:lnTo>
                      <a:pt x="28721" y="6336"/>
                    </a:lnTo>
                    <a:lnTo>
                      <a:pt x="29596" y="5537"/>
                    </a:lnTo>
                    <a:lnTo>
                      <a:pt x="29686" y="5627"/>
                    </a:lnTo>
                    <a:close/>
                    <a:moveTo>
                      <a:pt x="5265" y="6366"/>
                    </a:moveTo>
                    <a:lnTo>
                      <a:pt x="4390" y="5567"/>
                    </a:lnTo>
                    <a:lnTo>
                      <a:pt x="4481" y="5476"/>
                    </a:lnTo>
                    <a:lnTo>
                      <a:pt x="5356" y="6276"/>
                    </a:lnTo>
                    <a:close/>
                    <a:moveTo>
                      <a:pt x="28585" y="6185"/>
                    </a:moveTo>
                    <a:lnTo>
                      <a:pt x="28494" y="6095"/>
                    </a:lnTo>
                    <a:lnTo>
                      <a:pt x="29354" y="5265"/>
                    </a:lnTo>
                    <a:lnTo>
                      <a:pt x="29460" y="5371"/>
                    </a:lnTo>
                    <a:close/>
                    <a:moveTo>
                      <a:pt x="5491" y="6125"/>
                    </a:moveTo>
                    <a:lnTo>
                      <a:pt x="4617" y="5325"/>
                    </a:lnTo>
                    <a:cubicBezTo>
                      <a:pt x="4647" y="5280"/>
                      <a:pt x="4692" y="5250"/>
                      <a:pt x="4722" y="5220"/>
                    </a:cubicBezTo>
                    <a:lnTo>
                      <a:pt x="5582" y="6049"/>
                    </a:lnTo>
                    <a:close/>
                    <a:moveTo>
                      <a:pt x="28359" y="5944"/>
                    </a:moveTo>
                    <a:lnTo>
                      <a:pt x="28268" y="5853"/>
                    </a:lnTo>
                    <a:lnTo>
                      <a:pt x="29113" y="5009"/>
                    </a:lnTo>
                    <a:lnTo>
                      <a:pt x="29218" y="5114"/>
                    </a:lnTo>
                    <a:close/>
                    <a:moveTo>
                      <a:pt x="5718" y="5899"/>
                    </a:moveTo>
                    <a:lnTo>
                      <a:pt x="4858" y="5054"/>
                    </a:lnTo>
                    <a:cubicBezTo>
                      <a:pt x="4903" y="5024"/>
                      <a:pt x="4933" y="4993"/>
                      <a:pt x="4963" y="4963"/>
                    </a:cubicBezTo>
                    <a:lnTo>
                      <a:pt x="5808" y="5808"/>
                    </a:lnTo>
                    <a:close/>
                    <a:moveTo>
                      <a:pt x="28117" y="5718"/>
                    </a:moveTo>
                    <a:lnTo>
                      <a:pt x="28027" y="5627"/>
                    </a:lnTo>
                    <a:lnTo>
                      <a:pt x="28872" y="4767"/>
                    </a:lnTo>
                    <a:lnTo>
                      <a:pt x="28962" y="4873"/>
                    </a:lnTo>
                    <a:close/>
                    <a:moveTo>
                      <a:pt x="5944" y="5672"/>
                    </a:moveTo>
                    <a:lnTo>
                      <a:pt x="5114" y="4812"/>
                    </a:lnTo>
                    <a:lnTo>
                      <a:pt x="5205" y="4722"/>
                    </a:lnTo>
                    <a:lnTo>
                      <a:pt x="6034" y="5582"/>
                    </a:lnTo>
                    <a:close/>
                    <a:moveTo>
                      <a:pt x="27891" y="5491"/>
                    </a:moveTo>
                    <a:lnTo>
                      <a:pt x="27785" y="5401"/>
                    </a:lnTo>
                    <a:lnTo>
                      <a:pt x="28615" y="4526"/>
                    </a:lnTo>
                    <a:lnTo>
                      <a:pt x="28706" y="4631"/>
                    </a:lnTo>
                    <a:close/>
                    <a:moveTo>
                      <a:pt x="6185" y="5446"/>
                    </a:moveTo>
                    <a:lnTo>
                      <a:pt x="5371" y="4571"/>
                    </a:lnTo>
                    <a:lnTo>
                      <a:pt x="5461" y="4466"/>
                    </a:lnTo>
                    <a:lnTo>
                      <a:pt x="6276" y="5356"/>
                    </a:lnTo>
                    <a:close/>
                    <a:moveTo>
                      <a:pt x="27650" y="5265"/>
                    </a:moveTo>
                    <a:lnTo>
                      <a:pt x="27559" y="5190"/>
                    </a:lnTo>
                    <a:lnTo>
                      <a:pt x="28359" y="4300"/>
                    </a:lnTo>
                    <a:lnTo>
                      <a:pt x="28449" y="4390"/>
                    </a:lnTo>
                    <a:close/>
                    <a:moveTo>
                      <a:pt x="6427" y="5220"/>
                    </a:moveTo>
                    <a:lnTo>
                      <a:pt x="5627" y="4330"/>
                    </a:lnTo>
                    <a:lnTo>
                      <a:pt x="5733" y="4239"/>
                    </a:lnTo>
                    <a:lnTo>
                      <a:pt x="6517" y="5129"/>
                    </a:lnTo>
                    <a:close/>
                    <a:moveTo>
                      <a:pt x="27408" y="5054"/>
                    </a:moveTo>
                    <a:lnTo>
                      <a:pt x="27318" y="4963"/>
                    </a:lnTo>
                    <a:lnTo>
                      <a:pt x="28087" y="4058"/>
                    </a:lnTo>
                    <a:lnTo>
                      <a:pt x="28193" y="4149"/>
                    </a:lnTo>
                    <a:close/>
                    <a:moveTo>
                      <a:pt x="6668" y="5009"/>
                    </a:moveTo>
                    <a:lnTo>
                      <a:pt x="5884" y="4104"/>
                    </a:lnTo>
                    <a:lnTo>
                      <a:pt x="5989" y="4013"/>
                    </a:lnTo>
                    <a:lnTo>
                      <a:pt x="6774" y="4918"/>
                    </a:lnTo>
                    <a:close/>
                    <a:moveTo>
                      <a:pt x="27167" y="4843"/>
                    </a:moveTo>
                    <a:lnTo>
                      <a:pt x="27061" y="4767"/>
                    </a:lnTo>
                    <a:lnTo>
                      <a:pt x="27816" y="3832"/>
                    </a:lnTo>
                    <a:lnTo>
                      <a:pt x="27921" y="3923"/>
                    </a:lnTo>
                    <a:close/>
                    <a:moveTo>
                      <a:pt x="6924" y="4797"/>
                    </a:moveTo>
                    <a:lnTo>
                      <a:pt x="6170" y="3877"/>
                    </a:lnTo>
                    <a:lnTo>
                      <a:pt x="6276" y="3787"/>
                    </a:lnTo>
                    <a:lnTo>
                      <a:pt x="7030" y="4707"/>
                    </a:lnTo>
                    <a:close/>
                    <a:moveTo>
                      <a:pt x="26911" y="4631"/>
                    </a:moveTo>
                    <a:lnTo>
                      <a:pt x="26805" y="4556"/>
                    </a:lnTo>
                    <a:lnTo>
                      <a:pt x="27544" y="3606"/>
                    </a:lnTo>
                    <a:lnTo>
                      <a:pt x="27650" y="3696"/>
                    </a:lnTo>
                    <a:close/>
                    <a:moveTo>
                      <a:pt x="7166" y="4586"/>
                    </a:moveTo>
                    <a:lnTo>
                      <a:pt x="6427" y="3651"/>
                    </a:lnTo>
                    <a:lnTo>
                      <a:pt x="6532" y="3561"/>
                    </a:lnTo>
                    <a:lnTo>
                      <a:pt x="7271" y="4496"/>
                    </a:lnTo>
                    <a:close/>
                    <a:moveTo>
                      <a:pt x="26654" y="4435"/>
                    </a:moveTo>
                    <a:lnTo>
                      <a:pt x="26549" y="4360"/>
                    </a:lnTo>
                    <a:lnTo>
                      <a:pt x="27273" y="3410"/>
                    </a:lnTo>
                    <a:lnTo>
                      <a:pt x="27378" y="3500"/>
                    </a:lnTo>
                    <a:close/>
                    <a:moveTo>
                      <a:pt x="7422" y="4390"/>
                    </a:moveTo>
                    <a:lnTo>
                      <a:pt x="6683" y="3440"/>
                    </a:lnTo>
                    <a:lnTo>
                      <a:pt x="6804" y="3364"/>
                    </a:lnTo>
                    <a:lnTo>
                      <a:pt x="7528" y="4315"/>
                    </a:lnTo>
                    <a:close/>
                    <a:moveTo>
                      <a:pt x="26383" y="4239"/>
                    </a:moveTo>
                    <a:lnTo>
                      <a:pt x="26277" y="4164"/>
                    </a:lnTo>
                    <a:lnTo>
                      <a:pt x="26971" y="3199"/>
                    </a:lnTo>
                    <a:lnTo>
                      <a:pt x="27092" y="3274"/>
                    </a:lnTo>
                    <a:close/>
                    <a:moveTo>
                      <a:pt x="7694" y="4194"/>
                    </a:moveTo>
                    <a:lnTo>
                      <a:pt x="6985" y="3229"/>
                    </a:lnTo>
                    <a:lnTo>
                      <a:pt x="7090" y="3138"/>
                    </a:lnTo>
                    <a:lnTo>
                      <a:pt x="7784" y="4119"/>
                    </a:lnTo>
                    <a:close/>
                    <a:moveTo>
                      <a:pt x="26126" y="4043"/>
                    </a:moveTo>
                    <a:lnTo>
                      <a:pt x="26021" y="3968"/>
                    </a:lnTo>
                    <a:lnTo>
                      <a:pt x="26699" y="2987"/>
                    </a:lnTo>
                    <a:lnTo>
                      <a:pt x="26820" y="3063"/>
                    </a:lnTo>
                    <a:close/>
                    <a:moveTo>
                      <a:pt x="7950" y="3998"/>
                    </a:moveTo>
                    <a:lnTo>
                      <a:pt x="7271" y="3017"/>
                    </a:lnTo>
                    <a:lnTo>
                      <a:pt x="7377" y="2942"/>
                    </a:lnTo>
                    <a:lnTo>
                      <a:pt x="8056" y="3923"/>
                    </a:lnTo>
                    <a:close/>
                    <a:moveTo>
                      <a:pt x="25870" y="3847"/>
                    </a:moveTo>
                    <a:lnTo>
                      <a:pt x="25764" y="3787"/>
                    </a:lnTo>
                    <a:lnTo>
                      <a:pt x="26413" y="2791"/>
                    </a:lnTo>
                    <a:lnTo>
                      <a:pt x="26534" y="2867"/>
                    </a:lnTo>
                    <a:close/>
                    <a:moveTo>
                      <a:pt x="8222" y="3817"/>
                    </a:moveTo>
                    <a:lnTo>
                      <a:pt x="7558" y="2821"/>
                    </a:lnTo>
                    <a:lnTo>
                      <a:pt x="7679" y="2746"/>
                    </a:lnTo>
                    <a:lnTo>
                      <a:pt x="8327" y="3742"/>
                    </a:lnTo>
                    <a:close/>
                    <a:moveTo>
                      <a:pt x="25598" y="3666"/>
                    </a:moveTo>
                    <a:lnTo>
                      <a:pt x="25493" y="3606"/>
                    </a:lnTo>
                    <a:lnTo>
                      <a:pt x="26126" y="2595"/>
                    </a:lnTo>
                    <a:lnTo>
                      <a:pt x="26247" y="2671"/>
                    </a:lnTo>
                    <a:close/>
                    <a:moveTo>
                      <a:pt x="8493" y="3636"/>
                    </a:moveTo>
                    <a:lnTo>
                      <a:pt x="7860" y="2625"/>
                    </a:lnTo>
                    <a:lnTo>
                      <a:pt x="7965" y="2550"/>
                    </a:lnTo>
                    <a:lnTo>
                      <a:pt x="8614" y="3561"/>
                    </a:lnTo>
                    <a:close/>
                    <a:moveTo>
                      <a:pt x="25312" y="3500"/>
                    </a:moveTo>
                    <a:lnTo>
                      <a:pt x="25206" y="3440"/>
                    </a:lnTo>
                    <a:lnTo>
                      <a:pt x="25825" y="2414"/>
                    </a:lnTo>
                    <a:lnTo>
                      <a:pt x="25945" y="2474"/>
                    </a:lnTo>
                    <a:close/>
                    <a:moveTo>
                      <a:pt x="8780" y="3470"/>
                    </a:moveTo>
                    <a:lnTo>
                      <a:pt x="8146" y="2444"/>
                    </a:lnTo>
                    <a:lnTo>
                      <a:pt x="8267" y="2369"/>
                    </a:lnTo>
                    <a:lnTo>
                      <a:pt x="8885" y="3395"/>
                    </a:lnTo>
                    <a:close/>
                    <a:moveTo>
                      <a:pt x="25040" y="3334"/>
                    </a:moveTo>
                    <a:lnTo>
                      <a:pt x="24920" y="3259"/>
                    </a:lnTo>
                    <a:lnTo>
                      <a:pt x="25523" y="2233"/>
                    </a:lnTo>
                    <a:lnTo>
                      <a:pt x="25644" y="2293"/>
                    </a:lnTo>
                    <a:close/>
                    <a:moveTo>
                      <a:pt x="9051" y="3304"/>
                    </a:moveTo>
                    <a:lnTo>
                      <a:pt x="8448" y="2278"/>
                    </a:lnTo>
                    <a:lnTo>
                      <a:pt x="8569" y="2203"/>
                    </a:lnTo>
                    <a:lnTo>
                      <a:pt x="9157" y="3244"/>
                    </a:lnTo>
                    <a:close/>
                    <a:moveTo>
                      <a:pt x="24754" y="3168"/>
                    </a:moveTo>
                    <a:lnTo>
                      <a:pt x="24633" y="3108"/>
                    </a:lnTo>
                    <a:lnTo>
                      <a:pt x="25206" y="2067"/>
                    </a:lnTo>
                    <a:lnTo>
                      <a:pt x="25342" y="2128"/>
                    </a:lnTo>
                    <a:close/>
                    <a:moveTo>
                      <a:pt x="9323" y="3138"/>
                    </a:moveTo>
                    <a:lnTo>
                      <a:pt x="8750" y="2097"/>
                    </a:lnTo>
                    <a:lnTo>
                      <a:pt x="8870" y="2037"/>
                    </a:lnTo>
                    <a:lnTo>
                      <a:pt x="9428" y="3078"/>
                    </a:lnTo>
                    <a:close/>
                    <a:moveTo>
                      <a:pt x="24467" y="3017"/>
                    </a:moveTo>
                    <a:lnTo>
                      <a:pt x="24346" y="2957"/>
                    </a:lnTo>
                    <a:lnTo>
                      <a:pt x="24904" y="1901"/>
                    </a:lnTo>
                    <a:lnTo>
                      <a:pt x="25025" y="1962"/>
                    </a:lnTo>
                    <a:close/>
                    <a:moveTo>
                      <a:pt x="9609" y="2987"/>
                    </a:moveTo>
                    <a:lnTo>
                      <a:pt x="9051" y="1931"/>
                    </a:lnTo>
                    <a:lnTo>
                      <a:pt x="9172" y="1871"/>
                    </a:lnTo>
                    <a:lnTo>
                      <a:pt x="9730" y="2927"/>
                    </a:lnTo>
                    <a:close/>
                    <a:moveTo>
                      <a:pt x="24165" y="2867"/>
                    </a:moveTo>
                    <a:lnTo>
                      <a:pt x="24060" y="2806"/>
                    </a:lnTo>
                    <a:lnTo>
                      <a:pt x="24588" y="1735"/>
                    </a:lnTo>
                    <a:lnTo>
                      <a:pt x="24708" y="1796"/>
                    </a:lnTo>
                    <a:close/>
                    <a:moveTo>
                      <a:pt x="9911" y="2836"/>
                    </a:moveTo>
                    <a:lnTo>
                      <a:pt x="9368" y="1766"/>
                    </a:lnTo>
                    <a:lnTo>
                      <a:pt x="9489" y="1705"/>
                    </a:lnTo>
                    <a:lnTo>
                      <a:pt x="10017" y="2776"/>
                    </a:lnTo>
                    <a:close/>
                    <a:moveTo>
                      <a:pt x="23879" y="2716"/>
                    </a:moveTo>
                    <a:lnTo>
                      <a:pt x="23758" y="2671"/>
                    </a:lnTo>
                    <a:lnTo>
                      <a:pt x="24271" y="1585"/>
                    </a:lnTo>
                    <a:lnTo>
                      <a:pt x="24407" y="1645"/>
                    </a:lnTo>
                    <a:close/>
                    <a:moveTo>
                      <a:pt x="10198" y="2701"/>
                    </a:moveTo>
                    <a:lnTo>
                      <a:pt x="9685" y="1615"/>
                    </a:lnTo>
                    <a:lnTo>
                      <a:pt x="9805" y="1554"/>
                    </a:lnTo>
                    <a:lnTo>
                      <a:pt x="10318" y="2640"/>
                    </a:lnTo>
                    <a:close/>
                    <a:moveTo>
                      <a:pt x="23577" y="2580"/>
                    </a:moveTo>
                    <a:lnTo>
                      <a:pt x="23471" y="2535"/>
                    </a:lnTo>
                    <a:lnTo>
                      <a:pt x="23954" y="1434"/>
                    </a:lnTo>
                    <a:lnTo>
                      <a:pt x="24090" y="1494"/>
                    </a:lnTo>
                    <a:close/>
                    <a:moveTo>
                      <a:pt x="10484" y="2565"/>
                    </a:moveTo>
                    <a:lnTo>
                      <a:pt x="10002" y="1464"/>
                    </a:lnTo>
                    <a:lnTo>
                      <a:pt x="10122" y="1419"/>
                    </a:lnTo>
                    <a:lnTo>
                      <a:pt x="10605" y="2505"/>
                    </a:lnTo>
                    <a:close/>
                    <a:moveTo>
                      <a:pt x="23290" y="2444"/>
                    </a:moveTo>
                    <a:lnTo>
                      <a:pt x="23170" y="2399"/>
                    </a:lnTo>
                    <a:lnTo>
                      <a:pt x="23637" y="1298"/>
                    </a:lnTo>
                    <a:lnTo>
                      <a:pt x="23758" y="1358"/>
                    </a:lnTo>
                    <a:close/>
                    <a:moveTo>
                      <a:pt x="10786" y="2429"/>
                    </a:moveTo>
                    <a:lnTo>
                      <a:pt x="10318" y="1328"/>
                    </a:lnTo>
                    <a:lnTo>
                      <a:pt x="10454" y="1268"/>
                    </a:lnTo>
                    <a:lnTo>
                      <a:pt x="10907" y="2384"/>
                    </a:lnTo>
                    <a:close/>
                    <a:moveTo>
                      <a:pt x="22989" y="2324"/>
                    </a:moveTo>
                    <a:lnTo>
                      <a:pt x="22868" y="2278"/>
                    </a:lnTo>
                    <a:lnTo>
                      <a:pt x="23306" y="1177"/>
                    </a:lnTo>
                    <a:lnTo>
                      <a:pt x="23441" y="1223"/>
                    </a:lnTo>
                    <a:close/>
                    <a:moveTo>
                      <a:pt x="11088" y="2309"/>
                    </a:moveTo>
                    <a:lnTo>
                      <a:pt x="10635" y="1192"/>
                    </a:lnTo>
                    <a:lnTo>
                      <a:pt x="10771" y="1147"/>
                    </a:lnTo>
                    <a:lnTo>
                      <a:pt x="11208" y="2248"/>
                    </a:lnTo>
                    <a:close/>
                    <a:moveTo>
                      <a:pt x="22672" y="2203"/>
                    </a:moveTo>
                    <a:lnTo>
                      <a:pt x="22566" y="2158"/>
                    </a:lnTo>
                    <a:lnTo>
                      <a:pt x="22989" y="1042"/>
                    </a:lnTo>
                    <a:lnTo>
                      <a:pt x="23109" y="1087"/>
                    </a:lnTo>
                    <a:close/>
                    <a:moveTo>
                      <a:pt x="11389" y="2188"/>
                    </a:moveTo>
                    <a:lnTo>
                      <a:pt x="10967" y="1072"/>
                    </a:lnTo>
                    <a:lnTo>
                      <a:pt x="11088" y="1011"/>
                    </a:lnTo>
                    <a:lnTo>
                      <a:pt x="11510" y="2143"/>
                    </a:lnTo>
                    <a:close/>
                    <a:moveTo>
                      <a:pt x="22370" y="2082"/>
                    </a:moveTo>
                    <a:lnTo>
                      <a:pt x="22250" y="2037"/>
                    </a:lnTo>
                    <a:lnTo>
                      <a:pt x="22642" y="906"/>
                    </a:lnTo>
                    <a:lnTo>
                      <a:pt x="22778" y="951"/>
                    </a:lnTo>
                    <a:close/>
                    <a:moveTo>
                      <a:pt x="11691" y="2067"/>
                    </a:moveTo>
                    <a:lnTo>
                      <a:pt x="11299" y="951"/>
                    </a:lnTo>
                    <a:lnTo>
                      <a:pt x="11419" y="891"/>
                    </a:lnTo>
                    <a:lnTo>
                      <a:pt x="11812" y="2022"/>
                    </a:lnTo>
                    <a:close/>
                    <a:moveTo>
                      <a:pt x="22069" y="1977"/>
                    </a:moveTo>
                    <a:lnTo>
                      <a:pt x="21948" y="1931"/>
                    </a:lnTo>
                    <a:lnTo>
                      <a:pt x="22325" y="800"/>
                    </a:lnTo>
                    <a:lnTo>
                      <a:pt x="22446" y="845"/>
                    </a:lnTo>
                    <a:close/>
                    <a:moveTo>
                      <a:pt x="12008" y="1962"/>
                    </a:moveTo>
                    <a:lnTo>
                      <a:pt x="11631" y="830"/>
                    </a:lnTo>
                    <a:lnTo>
                      <a:pt x="11766" y="785"/>
                    </a:lnTo>
                    <a:lnTo>
                      <a:pt x="12143" y="1916"/>
                    </a:lnTo>
                    <a:close/>
                    <a:moveTo>
                      <a:pt x="21752" y="1871"/>
                    </a:moveTo>
                    <a:lnTo>
                      <a:pt x="21631" y="1841"/>
                    </a:lnTo>
                    <a:lnTo>
                      <a:pt x="21978" y="695"/>
                    </a:lnTo>
                    <a:lnTo>
                      <a:pt x="22114" y="740"/>
                    </a:lnTo>
                    <a:close/>
                    <a:moveTo>
                      <a:pt x="12324" y="1871"/>
                    </a:moveTo>
                    <a:lnTo>
                      <a:pt x="11962" y="725"/>
                    </a:lnTo>
                    <a:lnTo>
                      <a:pt x="12098" y="679"/>
                    </a:lnTo>
                    <a:lnTo>
                      <a:pt x="12445" y="1826"/>
                    </a:lnTo>
                    <a:close/>
                    <a:moveTo>
                      <a:pt x="21450" y="1781"/>
                    </a:moveTo>
                    <a:lnTo>
                      <a:pt x="21330" y="1750"/>
                    </a:lnTo>
                    <a:lnTo>
                      <a:pt x="21646" y="604"/>
                    </a:lnTo>
                    <a:lnTo>
                      <a:pt x="21782" y="634"/>
                    </a:lnTo>
                    <a:close/>
                    <a:moveTo>
                      <a:pt x="12641" y="1766"/>
                    </a:moveTo>
                    <a:lnTo>
                      <a:pt x="12309" y="619"/>
                    </a:lnTo>
                    <a:lnTo>
                      <a:pt x="12445" y="589"/>
                    </a:lnTo>
                    <a:lnTo>
                      <a:pt x="12762" y="1735"/>
                    </a:lnTo>
                    <a:close/>
                    <a:moveTo>
                      <a:pt x="21133" y="1690"/>
                    </a:moveTo>
                    <a:lnTo>
                      <a:pt x="21013" y="1660"/>
                    </a:lnTo>
                    <a:lnTo>
                      <a:pt x="21314" y="498"/>
                    </a:lnTo>
                    <a:lnTo>
                      <a:pt x="21450" y="544"/>
                    </a:lnTo>
                    <a:close/>
                    <a:moveTo>
                      <a:pt x="12958" y="1690"/>
                    </a:moveTo>
                    <a:lnTo>
                      <a:pt x="12641" y="529"/>
                    </a:lnTo>
                    <a:lnTo>
                      <a:pt x="12777" y="498"/>
                    </a:lnTo>
                    <a:lnTo>
                      <a:pt x="13079" y="1645"/>
                    </a:lnTo>
                    <a:close/>
                    <a:moveTo>
                      <a:pt x="20817" y="1615"/>
                    </a:moveTo>
                    <a:lnTo>
                      <a:pt x="20696" y="1585"/>
                    </a:lnTo>
                    <a:lnTo>
                      <a:pt x="20968" y="423"/>
                    </a:lnTo>
                    <a:lnTo>
                      <a:pt x="21103" y="453"/>
                    </a:lnTo>
                    <a:close/>
                    <a:moveTo>
                      <a:pt x="13260" y="1600"/>
                    </a:moveTo>
                    <a:lnTo>
                      <a:pt x="12988" y="438"/>
                    </a:lnTo>
                    <a:lnTo>
                      <a:pt x="13124" y="408"/>
                    </a:lnTo>
                    <a:lnTo>
                      <a:pt x="13395" y="1569"/>
                    </a:lnTo>
                    <a:close/>
                    <a:moveTo>
                      <a:pt x="20500" y="1554"/>
                    </a:moveTo>
                    <a:lnTo>
                      <a:pt x="20364" y="1524"/>
                    </a:lnTo>
                    <a:lnTo>
                      <a:pt x="20621" y="348"/>
                    </a:lnTo>
                    <a:lnTo>
                      <a:pt x="20756" y="378"/>
                    </a:lnTo>
                    <a:close/>
                    <a:moveTo>
                      <a:pt x="13576" y="1524"/>
                    </a:moveTo>
                    <a:lnTo>
                      <a:pt x="13320" y="363"/>
                    </a:lnTo>
                    <a:lnTo>
                      <a:pt x="13456" y="333"/>
                    </a:lnTo>
                    <a:lnTo>
                      <a:pt x="13697" y="1509"/>
                    </a:lnTo>
                    <a:close/>
                    <a:moveTo>
                      <a:pt x="20168" y="1464"/>
                    </a:moveTo>
                    <a:lnTo>
                      <a:pt x="20047" y="1449"/>
                    </a:lnTo>
                    <a:lnTo>
                      <a:pt x="20274" y="272"/>
                    </a:lnTo>
                    <a:lnTo>
                      <a:pt x="20409" y="302"/>
                    </a:lnTo>
                    <a:close/>
                    <a:moveTo>
                      <a:pt x="13893" y="1464"/>
                    </a:moveTo>
                    <a:lnTo>
                      <a:pt x="13652" y="287"/>
                    </a:lnTo>
                    <a:lnTo>
                      <a:pt x="13788" y="257"/>
                    </a:lnTo>
                    <a:lnTo>
                      <a:pt x="14014" y="1434"/>
                    </a:lnTo>
                    <a:close/>
                    <a:moveTo>
                      <a:pt x="19851" y="1404"/>
                    </a:moveTo>
                    <a:lnTo>
                      <a:pt x="19731" y="1388"/>
                    </a:lnTo>
                    <a:lnTo>
                      <a:pt x="19927" y="212"/>
                    </a:lnTo>
                    <a:lnTo>
                      <a:pt x="20062" y="227"/>
                    </a:lnTo>
                    <a:close/>
                    <a:moveTo>
                      <a:pt x="14210" y="1404"/>
                    </a:moveTo>
                    <a:lnTo>
                      <a:pt x="13999" y="227"/>
                    </a:lnTo>
                    <a:lnTo>
                      <a:pt x="14135" y="212"/>
                    </a:lnTo>
                    <a:lnTo>
                      <a:pt x="14346" y="1388"/>
                    </a:lnTo>
                    <a:close/>
                    <a:moveTo>
                      <a:pt x="19535" y="1358"/>
                    </a:moveTo>
                    <a:lnTo>
                      <a:pt x="19414" y="1343"/>
                    </a:lnTo>
                    <a:lnTo>
                      <a:pt x="19595" y="152"/>
                    </a:lnTo>
                    <a:lnTo>
                      <a:pt x="19731" y="182"/>
                    </a:lnTo>
                    <a:close/>
                    <a:moveTo>
                      <a:pt x="14527" y="1358"/>
                    </a:moveTo>
                    <a:lnTo>
                      <a:pt x="14346" y="182"/>
                    </a:lnTo>
                    <a:lnTo>
                      <a:pt x="14481" y="152"/>
                    </a:lnTo>
                    <a:lnTo>
                      <a:pt x="14662" y="1343"/>
                    </a:lnTo>
                    <a:close/>
                    <a:moveTo>
                      <a:pt x="19203" y="1313"/>
                    </a:moveTo>
                    <a:lnTo>
                      <a:pt x="19082" y="1298"/>
                    </a:lnTo>
                    <a:lnTo>
                      <a:pt x="19233" y="121"/>
                    </a:lnTo>
                    <a:lnTo>
                      <a:pt x="19369" y="136"/>
                    </a:lnTo>
                    <a:close/>
                    <a:moveTo>
                      <a:pt x="14859" y="1313"/>
                    </a:moveTo>
                    <a:lnTo>
                      <a:pt x="14693" y="136"/>
                    </a:lnTo>
                    <a:lnTo>
                      <a:pt x="14828" y="121"/>
                    </a:lnTo>
                    <a:lnTo>
                      <a:pt x="14979" y="1298"/>
                    </a:lnTo>
                    <a:close/>
                    <a:moveTo>
                      <a:pt x="18886" y="1283"/>
                    </a:moveTo>
                    <a:lnTo>
                      <a:pt x="18765" y="1268"/>
                    </a:lnTo>
                    <a:lnTo>
                      <a:pt x="18886" y="76"/>
                    </a:lnTo>
                    <a:lnTo>
                      <a:pt x="19022" y="91"/>
                    </a:lnTo>
                    <a:close/>
                    <a:moveTo>
                      <a:pt x="15175" y="1283"/>
                    </a:moveTo>
                    <a:lnTo>
                      <a:pt x="15040" y="91"/>
                    </a:lnTo>
                    <a:lnTo>
                      <a:pt x="15175" y="76"/>
                    </a:lnTo>
                    <a:lnTo>
                      <a:pt x="15311" y="1268"/>
                    </a:lnTo>
                    <a:close/>
                    <a:moveTo>
                      <a:pt x="18569" y="1253"/>
                    </a:moveTo>
                    <a:lnTo>
                      <a:pt x="18433" y="1238"/>
                    </a:lnTo>
                    <a:lnTo>
                      <a:pt x="18539" y="46"/>
                    </a:lnTo>
                    <a:lnTo>
                      <a:pt x="18675" y="61"/>
                    </a:lnTo>
                    <a:close/>
                    <a:moveTo>
                      <a:pt x="15507" y="1253"/>
                    </a:moveTo>
                    <a:lnTo>
                      <a:pt x="15386" y="46"/>
                    </a:lnTo>
                    <a:lnTo>
                      <a:pt x="15537" y="31"/>
                    </a:lnTo>
                    <a:lnTo>
                      <a:pt x="15628" y="1207"/>
                    </a:lnTo>
                    <a:close/>
                    <a:moveTo>
                      <a:pt x="18237" y="1223"/>
                    </a:moveTo>
                    <a:lnTo>
                      <a:pt x="18117" y="1223"/>
                    </a:lnTo>
                    <a:lnTo>
                      <a:pt x="18192" y="31"/>
                    </a:lnTo>
                    <a:lnTo>
                      <a:pt x="18328" y="46"/>
                    </a:lnTo>
                    <a:close/>
                    <a:moveTo>
                      <a:pt x="15824" y="1223"/>
                    </a:moveTo>
                    <a:lnTo>
                      <a:pt x="15748" y="31"/>
                    </a:lnTo>
                    <a:lnTo>
                      <a:pt x="15884" y="31"/>
                    </a:lnTo>
                    <a:lnTo>
                      <a:pt x="15960" y="1223"/>
                    </a:lnTo>
                    <a:close/>
                    <a:moveTo>
                      <a:pt x="17905" y="1207"/>
                    </a:moveTo>
                    <a:lnTo>
                      <a:pt x="17785" y="1207"/>
                    </a:lnTo>
                    <a:lnTo>
                      <a:pt x="17845" y="16"/>
                    </a:lnTo>
                    <a:lnTo>
                      <a:pt x="17981" y="16"/>
                    </a:lnTo>
                    <a:close/>
                    <a:moveTo>
                      <a:pt x="16156" y="1207"/>
                    </a:moveTo>
                    <a:lnTo>
                      <a:pt x="16095" y="16"/>
                    </a:lnTo>
                    <a:lnTo>
                      <a:pt x="16231" y="16"/>
                    </a:lnTo>
                    <a:lnTo>
                      <a:pt x="16276" y="1207"/>
                    </a:lnTo>
                    <a:close/>
                    <a:moveTo>
                      <a:pt x="17589" y="1192"/>
                    </a:moveTo>
                    <a:lnTo>
                      <a:pt x="17453" y="1192"/>
                    </a:lnTo>
                    <a:lnTo>
                      <a:pt x="17483" y="1"/>
                    </a:lnTo>
                    <a:lnTo>
                      <a:pt x="17634" y="1"/>
                    </a:lnTo>
                    <a:close/>
                    <a:moveTo>
                      <a:pt x="16473" y="1192"/>
                    </a:moveTo>
                    <a:lnTo>
                      <a:pt x="16442" y="1"/>
                    </a:lnTo>
                    <a:lnTo>
                      <a:pt x="16578" y="1"/>
                    </a:lnTo>
                    <a:lnTo>
                      <a:pt x="16608" y="1192"/>
                    </a:lnTo>
                    <a:close/>
                    <a:moveTo>
                      <a:pt x="17257" y="1192"/>
                    </a:moveTo>
                    <a:lnTo>
                      <a:pt x="17136" y="1192"/>
                    </a:lnTo>
                    <a:lnTo>
                      <a:pt x="17136" y="1"/>
                    </a:lnTo>
                    <a:lnTo>
                      <a:pt x="17272" y="1"/>
                    </a:lnTo>
                    <a:close/>
                    <a:moveTo>
                      <a:pt x="16804" y="1192"/>
                    </a:moveTo>
                    <a:lnTo>
                      <a:pt x="16789" y="1"/>
                    </a:lnTo>
                    <a:lnTo>
                      <a:pt x="16925" y="1"/>
                    </a:lnTo>
                    <a:lnTo>
                      <a:pt x="16925" y="1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 rot="5400000">
                <a:off x="-836539" y="3239133"/>
                <a:ext cx="1405271" cy="14051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19866" extrusionOk="0">
                    <a:moveTo>
                      <a:pt x="19866" y="19866"/>
                    </a:moveTo>
                    <a:cubicBezTo>
                      <a:pt x="8900" y="19851"/>
                      <a:pt x="15" y="10966"/>
                      <a:pt x="0" y="0"/>
                    </a:cubicBezTo>
                    <a:lnTo>
                      <a:pt x="1463" y="0"/>
                    </a:lnTo>
                    <a:cubicBezTo>
                      <a:pt x="1478" y="10152"/>
                      <a:pt x="9699" y="18387"/>
                      <a:pt x="19866" y="18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 rot="5400000">
                <a:off x="569133" y="4643774"/>
                <a:ext cx="1404210" cy="1405243"/>
              </a:xfrm>
              <a:custGeom>
                <a:avLst/>
                <a:gdLst/>
                <a:ahLst/>
                <a:cxnLst/>
                <a:rect l="l" t="t" r="r" b="b"/>
                <a:pathLst>
                  <a:path w="19851" h="19867" extrusionOk="0">
                    <a:moveTo>
                      <a:pt x="19851" y="19866"/>
                    </a:moveTo>
                    <a:lnTo>
                      <a:pt x="18388" y="19866"/>
                    </a:lnTo>
                    <a:cubicBezTo>
                      <a:pt x="18388" y="9715"/>
                      <a:pt x="10152" y="1479"/>
                      <a:pt x="1" y="1464"/>
                    </a:cubicBezTo>
                    <a:lnTo>
                      <a:pt x="1" y="1"/>
                    </a:lnTo>
                    <a:cubicBezTo>
                      <a:pt x="10951" y="16"/>
                      <a:pt x="19836" y="8900"/>
                      <a:pt x="19851" y="198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 rot="5400000">
                <a:off x="-291872" y="3782729"/>
                <a:ext cx="1722175" cy="1714627"/>
              </a:xfrm>
              <a:custGeom>
                <a:avLst/>
                <a:gdLst/>
                <a:ahLst/>
                <a:cxnLst/>
                <a:rect l="l" t="t" r="r" b="b"/>
                <a:pathLst>
                  <a:path w="24346" h="24241" extrusionOk="0">
                    <a:moveTo>
                      <a:pt x="12234" y="24241"/>
                    </a:moveTo>
                    <a:cubicBezTo>
                      <a:pt x="10891" y="24241"/>
                      <a:pt x="9549" y="24014"/>
                      <a:pt x="8282" y="23577"/>
                    </a:cubicBezTo>
                    <a:lnTo>
                      <a:pt x="8674" y="22446"/>
                    </a:lnTo>
                    <a:cubicBezTo>
                      <a:pt x="9820" y="22838"/>
                      <a:pt x="11012" y="23034"/>
                      <a:pt x="12234" y="23034"/>
                    </a:cubicBezTo>
                    <a:cubicBezTo>
                      <a:pt x="12656" y="23034"/>
                      <a:pt x="13093" y="23019"/>
                      <a:pt x="13516" y="22958"/>
                    </a:cubicBezTo>
                    <a:lnTo>
                      <a:pt x="13651" y="24150"/>
                    </a:lnTo>
                    <a:cubicBezTo>
                      <a:pt x="13184" y="24210"/>
                      <a:pt x="12701" y="24225"/>
                      <a:pt x="12234" y="24241"/>
                    </a:cubicBezTo>
                    <a:close/>
                    <a:moveTo>
                      <a:pt x="14074" y="24090"/>
                    </a:moveTo>
                    <a:lnTo>
                      <a:pt x="13878" y="22913"/>
                    </a:lnTo>
                    <a:cubicBezTo>
                      <a:pt x="15507" y="22672"/>
                      <a:pt x="17060" y="22053"/>
                      <a:pt x="18403" y="21118"/>
                    </a:cubicBezTo>
                    <a:lnTo>
                      <a:pt x="19082" y="22099"/>
                    </a:lnTo>
                    <a:cubicBezTo>
                      <a:pt x="17588" y="23139"/>
                      <a:pt x="15869" y="23818"/>
                      <a:pt x="14074" y="24105"/>
                    </a:cubicBezTo>
                    <a:close/>
                    <a:moveTo>
                      <a:pt x="7889" y="23426"/>
                    </a:moveTo>
                    <a:cubicBezTo>
                      <a:pt x="6185" y="22777"/>
                      <a:pt x="4661" y="21737"/>
                      <a:pt x="3409" y="20409"/>
                    </a:cubicBezTo>
                    <a:lnTo>
                      <a:pt x="4269" y="19595"/>
                    </a:lnTo>
                    <a:cubicBezTo>
                      <a:pt x="5401" y="20786"/>
                      <a:pt x="6788" y="21722"/>
                      <a:pt x="8312" y="22310"/>
                    </a:cubicBezTo>
                    <a:close/>
                    <a:moveTo>
                      <a:pt x="19429" y="21857"/>
                    </a:moveTo>
                    <a:lnTo>
                      <a:pt x="18720" y="20892"/>
                    </a:lnTo>
                    <a:cubicBezTo>
                      <a:pt x="20047" y="19911"/>
                      <a:pt x="21118" y="18659"/>
                      <a:pt x="21887" y="17196"/>
                    </a:cubicBezTo>
                    <a:lnTo>
                      <a:pt x="22943" y="17770"/>
                    </a:lnTo>
                    <a:cubicBezTo>
                      <a:pt x="22098" y="19384"/>
                      <a:pt x="20892" y="20771"/>
                      <a:pt x="19429" y="21872"/>
                    </a:cubicBezTo>
                    <a:close/>
                    <a:moveTo>
                      <a:pt x="3123" y="20108"/>
                    </a:moveTo>
                    <a:cubicBezTo>
                      <a:pt x="1931" y="18750"/>
                      <a:pt x="1041" y="17121"/>
                      <a:pt x="559" y="15371"/>
                    </a:cubicBezTo>
                    <a:lnTo>
                      <a:pt x="1705" y="15054"/>
                    </a:lnTo>
                    <a:cubicBezTo>
                      <a:pt x="2142" y="16638"/>
                      <a:pt x="2942" y="18101"/>
                      <a:pt x="4028" y="19338"/>
                    </a:cubicBezTo>
                    <a:close/>
                    <a:moveTo>
                      <a:pt x="23139" y="17392"/>
                    </a:moveTo>
                    <a:lnTo>
                      <a:pt x="22068" y="16880"/>
                    </a:lnTo>
                    <a:cubicBezTo>
                      <a:pt x="22777" y="15401"/>
                      <a:pt x="23154" y="13772"/>
                      <a:pt x="23154" y="12128"/>
                    </a:cubicBezTo>
                    <a:lnTo>
                      <a:pt x="24346" y="12128"/>
                    </a:lnTo>
                    <a:cubicBezTo>
                      <a:pt x="24346" y="13953"/>
                      <a:pt x="23939" y="15748"/>
                      <a:pt x="23139" y="17392"/>
                    </a:cubicBezTo>
                    <a:close/>
                    <a:moveTo>
                      <a:pt x="453" y="14964"/>
                    </a:moveTo>
                    <a:cubicBezTo>
                      <a:pt x="31" y="13184"/>
                      <a:pt x="0" y="11344"/>
                      <a:pt x="393" y="9564"/>
                    </a:cubicBezTo>
                    <a:lnTo>
                      <a:pt x="1554" y="9820"/>
                    </a:lnTo>
                    <a:cubicBezTo>
                      <a:pt x="1207" y="11419"/>
                      <a:pt x="1222" y="13078"/>
                      <a:pt x="1614" y="14677"/>
                    </a:cubicBezTo>
                    <a:close/>
                    <a:moveTo>
                      <a:pt x="23139" y="11872"/>
                    </a:moveTo>
                    <a:cubicBezTo>
                      <a:pt x="23109" y="10228"/>
                      <a:pt x="22702" y="8614"/>
                      <a:pt x="21948" y="7166"/>
                    </a:cubicBezTo>
                    <a:lnTo>
                      <a:pt x="23019" y="6607"/>
                    </a:lnTo>
                    <a:cubicBezTo>
                      <a:pt x="23848" y="8236"/>
                      <a:pt x="24301" y="10031"/>
                      <a:pt x="24331" y="11857"/>
                    </a:cubicBezTo>
                    <a:close/>
                    <a:moveTo>
                      <a:pt x="1645" y="9443"/>
                    </a:moveTo>
                    <a:lnTo>
                      <a:pt x="483" y="9157"/>
                    </a:lnTo>
                    <a:cubicBezTo>
                      <a:pt x="921" y="7377"/>
                      <a:pt x="1765" y="5748"/>
                      <a:pt x="2942" y="4345"/>
                    </a:cubicBezTo>
                    <a:lnTo>
                      <a:pt x="3862" y="5114"/>
                    </a:lnTo>
                    <a:cubicBezTo>
                      <a:pt x="2806" y="6366"/>
                      <a:pt x="2052" y="7859"/>
                      <a:pt x="1645" y="9443"/>
                    </a:cubicBezTo>
                    <a:close/>
                    <a:moveTo>
                      <a:pt x="21782" y="6819"/>
                    </a:moveTo>
                    <a:cubicBezTo>
                      <a:pt x="20982" y="5386"/>
                      <a:pt x="19866" y="4149"/>
                      <a:pt x="18524" y="3198"/>
                    </a:cubicBezTo>
                    <a:lnTo>
                      <a:pt x="19217" y="2218"/>
                    </a:lnTo>
                    <a:cubicBezTo>
                      <a:pt x="20696" y="3274"/>
                      <a:pt x="21933" y="4647"/>
                      <a:pt x="22822" y="6245"/>
                    </a:cubicBezTo>
                    <a:close/>
                    <a:moveTo>
                      <a:pt x="4103" y="4828"/>
                    </a:moveTo>
                    <a:lnTo>
                      <a:pt x="3213" y="4028"/>
                    </a:lnTo>
                    <a:cubicBezTo>
                      <a:pt x="4435" y="2671"/>
                      <a:pt x="5959" y="1615"/>
                      <a:pt x="7648" y="921"/>
                    </a:cubicBezTo>
                    <a:lnTo>
                      <a:pt x="8101" y="2022"/>
                    </a:lnTo>
                    <a:cubicBezTo>
                      <a:pt x="6577" y="2640"/>
                      <a:pt x="5204" y="3606"/>
                      <a:pt x="4103" y="4828"/>
                    </a:cubicBezTo>
                    <a:close/>
                    <a:moveTo>
                      <a:pt x="18207" y="2987"/>
                    </a:moveTo>
                    <a:cubicBezTo>
                      <a:pt x="16834" y="2082"/>
                      <a:pt x="15265" y="1494"/>
                      <a:pt x="13636" y="1283"/>
                    </a:cubicBezTo>
                    <a:lnTo>
                      <a:pt x="13787" y="106"/>
                    </a:lnTo>
                    <a:cubicBezTo>
                      <a:pt x="15597" y="332"/>
                      <a:pt x="17332" y="981"/>
                      <a:pt x="18855" y="1992"/>
                    </a:cubicBezTo>
                    <a:close/>
                    <a:moveTo>
                      <a:pt x="8432" y="1886"/>
                    </a:moveTo>
                    <a:lnTo>
                      <a:pt x="8025" y="755"/>
                    </a:lnTo>
                    <a:cubicBezTo>
                      <a:pt x="9368" y="257"/>
                      <a:pt x="10785" y="1"/>
                      <a:pt x="12234" y="1"/>
                    </a:cubicBezTo>
                    <a:cubicBezTo>
                      <a:pt x="12611" y="1"/>
                      <a:pt x="13003" y="16"/>
                      <a:pt x="13380" y="61"/>
                    </a:cubicBezTo>
                    <a:lnTo>
                      <a:pt x="13259" y="1238"/>
                    </a:lnTo>
                    <a:cubicBezTo>
                      <a:pt x="12927" y="1207"/>
                      <a:pt x="12580" y="1192"/>
                      <a:pt x="12234" y="1192"/>
                    </a:cubicBezTo>
                    <a:cubicBezTo>
                      <a:pt x="10936" y="1192"/>
                      <a:pt x="9654" y="1434"/>
                      <a:pt x="8432" y="1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 rot="5400000">
                <a:off x="-510660" y="3610989"/>
                <a:ext cx="2081805" cy="2035752"/>
              </a:xfrm>
              <a:custGeom>
                <a:avLst/>
                <a:gdLst/>
                <a:ahLst/>
                <a:cxnLst/>
                <a:rect l="l" t="t" r="r" b="b"/>
                <a:pathLst>
                  <a:path w="29430" h="28781" extrusionOk="0">
                    <a:moveTo>
                      <a:pt x="14934" y="407"/>
                    </a:moveTo>
                    <a:cubicBezTo>
                      <a:pt x="20364" y="407"/>
                      <a:pt x="25266" y="3681"/>
                      <a:pt x="27348" y="8704"/>
                    </a:cubicBezTo>
                    <a:cubicBezTo>
                      <a:pt x="29429" y="13726"/>
                      <a:pt x="28283" y="19504"/>
                      <a:pt x="24436" y="23350"/>
                    </a:cubicBezTo>
                    <a:cubicBezTo>
                      <a:pt x="20590" y="27196"/>
                      <a:pt x="14813" y="28343"/>
                      <a:pt x="9790" y="26261"/>
                    </a:cubicBezTo>
                    <a:cubicBezTo>
                      <a:pt x="4767" y="24180"/>
                      <a:pt x="1494" y="19277"/>
                      <a:pt x="1494" y="13847"/>
                    </a:cubicBezTo>
                    <a:cubicBezTo>
                      <a:pt x="1494" y="6426"/>
                      <a:pt x="7512" y="407"/>
                      <a:pt x="14934" y="407"/>
                    </a:cubicBezTo>
                    <a:close/>
                    <a:moveTo>
                      <a:pt x="14934" y="0"/>
                    </a:moveTo>
                    <a:cubicBezTo>
                      <a:pt x="9322" y="0"/>
                      <a:pt x="4284" y="3379"/>
                      <a:pt x="2142" y="8553"/>
                    </a:cubicBezTo>
                    <a:cubicBezTo>
                      <a:pt x="0" y="13726"/>
                      <a:pt x="1177" y="19670"/>
                      <a:pt x="5144" y="23637"/>
                    </a:cubicBezTo>
                    <a:cubicBezTo>
                      <a:pt x="9096" y="27589"/>
                      <a:pt x="15054" y="28780"/>
                      <a:pt x="20228" y="26638"/>
                    </a:cubicBezTo>
                    <a:cubicBezTo>
                      <a:pt x="25402" y="24496"/>
                      <a:pt x="28766" y="19443"/>
                      <a:pt x="28766" y="13847"/>
                    </a:cubicBezTo>
                    <a:cubicBezTo>
                      <a:pt x="28766" y="6200"/>
                      <a:pt x="22566" y="15"/>
                      <a:pt x="149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 rot="5400000">
                <a:off x="1014096" y="4031326"/>
                <a:ext cx="794948" cy="431115"/>
              </a:xfrm>
              <a:custGeom>
                <a:avLst/>
                <a:gdLst/>
                <a:ahLst/>
                <a:cxnLst/>
                <a:rect l="l" t="t" r="r" b="b"/>
                <a:pathLst>
                  <a:path w="11238" h="6095" extrusionOk="0">
                    <a:moveTo>
                      <a:pt x="1131" y="6095"/>
                    </a:moveTo>
                    <a:lnTo>
                      <a:pt x="0" y="5099"/>
                    </a:lnTo>
                    <a:cubicBezTo>
                      <a:pt x="2836" y="1856"/>
                      <a:pt x="6924" y="1"/>
                      <a:pt x="11238" y="1"/>
                    </a:cubicBezTo>
                    <a:lnTo>
                      <a:pt x="11238" y="1509"/>
                    </a:lnTo>
                    <a:cubicBezTo>
                      <a:pt x="7361" y="1509"/>
                      <a:pt x="3680" y="3184"/>
                      <a:pt x="1131" y="60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 rot="5400000">
                <a:off x="205357" y="3444489"/>
                <a:ext cx="221974" cy="504676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7135" extrusionOk="0">
                    <a:moveTo>
                      <a:pt x="1810" y="7135"/>
                    </a:moveTo>
                    <a:cubicBezTo>
                      <a:pt x="619" y="4933"/>
                      <a:pt x="0" y="2489"/>
                      <a:pt x="0" y="0"/>
                    </a:cubicBezTo>
                    <a:lnTo>
                      <a:pt x="1509" y="0"/>
                    </a:lnTo>
                    <a:cubicBezTo>
                      <a:pt x="1509" y="2233"/>
                      <a:pt x="2067" y="4435"/>
                      <a:pt x="3138" y="6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 rot="5400000">
                <a:off x="-646101" y="4232958"/>
                <a:ext cx="567739" cy="255061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3606" extrusionOk="0">
                    <a:moveTo>
                      <a:pt x="8026" y="3605"/>
                    </a:moveTo>
                    <a:cubicBezTo>
                      <a:pt x="5175" y="3605"/>
                      <a:pt x="2399" y="2791"/>
                      <a:pt x="1" y="1267"/>
                    </a:cubicBezTo>
                    <a:lnTo>
                      <a:pt x="815" y="0"/>
                    </a:lnTo>
                    <a:cubicBezTo>
                      <a:pt x="2972" y="1358"/>
                      <a:pt x="5461" y="2082"/>
                      <a:pt x="8026" y="20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 rot="5400000">
                <a:off x="-29942" y="5103124"/>
                <a:ext cx="416219" cy="781028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11042" extrusionOk="0">
                    <a:moveTo>
                      <a:pt x="1027" y="11042"/>
                    </a:moveTo>
                    <a:lnTo>
                      <a:pt x="1" y="9925"/>
                    </a:lnTo>
                    <a:cubicBezTo>
                      <a:pt x="2792" y="7376"/>
                      <a:pt x="4375" y="3771"/>
                      <a:pt x="4375" y="0"/>
                    </a:cubicBezTo>
                    <a:lnTo>
                      <a:pt x="5884" y="0"/>
                    </a:lnTo>
                    <a:cubicBezTo>
                      <a:pt x="5884" y="4193"/>
                      <a:pt x="4119" y="8206"/>
                      <a:pt x="1027" y="110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 rot="5400000">
                <a:off x="930853" y="5082284"/>
                <a:ext cx="519708" cy="591182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358" extrusionOk="0">
                    <a:moveTo>
                      <a:pt x="5929" y="8357"/>
                    </a:moveTo>
                    <a:cubicBezTo>
                      <a:pt x="4843" y="5386"/>
                      <a:pt x="2746" y="2882"/>
                      <a:pt x="1" y="1313"/>
                    </a:cubicBezTo>
                    <a:lnTo>
                      <a:pt x="755" y="1"/>
                    </a:lnTo>
                    <a:cubicBezTo>
                      <a:pt x="3802" y="1751"/>
                      <a:pt x="6140" y="4526"/>
                      <a:pt x="7347" y="78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 rot="5400000">
                <a:off x="-161221" y="3930490"/>
                <a:ext cx="1492844" cy="1428726"/>
              </a:xfrm>
              <a:custGeom>
                <a:avLst/>
                <a:gdLst/>
                <a:ahLst/>
                <a:cxnLst/>
                <a:rect l="l" t="t" r="r" b="b"/>
                <a:pathLst>
                  <a:path w="21104" h="20199" extrusionOk="0">
                    <a:moveTo>
                      <a:pt x="10545" y="20047"/>
                    </a:moveTo>
                    <a:cubicBezTo>
                      <a:pt x="6336" y="20047"/>
                      <a:pt x="2610" y="17347"/>
                      <a:pt x="1298" y="13335"/>
                    </a:cubicBezTo>
                    <a:cubicBezTo>
                      <a:pt x="1" y="9338"/>
                      <a:pt x="1419" y="4948"/>
                      <a:pt x="4828" y="2474"/>
                    </a:cubicBezTo>
                    <a:cubicBezTo>
                      <a:pt x="8237" y="1"/>
                      <a:pt x="12837" y="1"/>
                      <a:pt x="16246" y="2474"/>
                    </a:cubicBezTo>
                    <a:cubicBezTo>
                      <a:pt x="19655" y="4948"/>
                      <a:pt x="21073" y="9338"/>
                      <a:pt x="19761" y="13350"/>
                    </a:cubicBezTo>
                    <a:lnTo>
                      <a:pt x="19761" y="13350"/>
                    </a:lnTo>
                    <a:cubicBezTo>
                      <a:pt x="18464" y="17332"/>
                      <a:pt x="14738" y="20032"/>
                      <a:pt x="10545" y="20047"/>
                    </a:cubicBezTo>
                    <a:close/>
                    <a:moveTo>
                      <a:pt x="10529" y="906"/>
                    </a:moveTo>
                    <a:cubicBezTo>
                      <a:pt x="6985" y="906"/>
                      <a:pt x="3742" y="2897"/>
                      <a:pt x="2128" y="6049"/>
                    </a:cubicBezTo>
                    <a:cubicBezTo>
                      <a:pt x="514" y="9217"/>
                      <a:pt x="815" y="13003"/>
                      <a:pt x="2897" y="15869"/>
                    </a:cubicBezTo>
                    <a:cubicBezTo>
                      <a:pt x="4979" y="18735"/>
                      <a:pt x="8493" y="20198"/>
                      <a:pt x="11993" y="19640"/>
                    </a:cubicBezTo>
                    <a:cubicBezTo>
                      <a:pt x="15492" y="19097"/>
                      <a:pt x="18388" y="16623"/>
                      <a:pt x="19489" y="13259"/>
                    </a:cubicBezTo>
                    <a:lnTo>
                      <a:pt x="19489" y="13259"/>
                    </a:lnTo>
                    <a:cubicBezTo>
                      <a:pt x="21103" y="8312"/>
                      <a:pt x="18403" y="2987"/>
                      <a:pt x="13456" y="1373"/>
                    </a:cubicBezTo>
                    <a:cubicBezTo>
                      <a:pt x="12521" y="1072"/>
                      <a:pt x="11525" y="906"/>
                      <a:pt x="10529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 rot="5400000">
                <a:off x="124202" y="3630139"/>
                <a:ext cx="1005180" cy="1460697"/>
              </a:xfrm>
              <a:custGeom>
                <a:avLst/>
                <a:gdLst/>
                <a:ahLst/>
                <a:cxnLst/>
                <a:rect l="l" t="t" r="r" b="b"/>
                <a:pathLst>
                  <a:path w="14210" h="20651" extrusionOk="0">
                    <a:moveTo>
                      <a:pt x="8010" y="20650"/>
                    </a:moveTo>
                    <a:cubicBezTo>
                      <a:pt x="2821" y="18900"/>
                      <a:pt x="1" y="13289"/>
                      <a:pt x="1705" y="8070"/>
                    </a:cubicBezTo>
                    <a:cubicBezTo>
                      <a:pt x="3410" y="2866"/>
                      <a:pt x="8991" y="0"/>
                      <a:pt x="14210" y="1644"/>
                    </a:cubicBezTo>
                    <a:lnTo>
                      <a:pt x="13953" y="2459"/>
                    </a:lnTo>
                    <a:cubicBezTo>
                      <a:pt x="9157" y="905"/>
                      <a:pt x="3998" y="3515"/>
                      <a:pt x="2429" y="8311"/>
                    </a:cubicBezTo>
                    <a:cubicBezTo>
                      <a:pt x="860" y="13108"/>
                      <a:pt x="3485" y="18267"/>
                      <a:pt x="8282" y="198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 rot="5400000">
                <a:off x="-34707" y="4052682"/>
                <a:ext cx="1230267" cy="1205706"/>
              </a:xfrm>
              <a:custGeom>
                <a:avLst/>
                <a:gdLst/>
                <a:ahLst/>
                <a:cxnLst/>
                <a:rect l="l" t="t" r="r" b="b"/>
                <a:pathLst>
                  <a:path w="17392" h="17046" extrusionOk="0">
                    <a:moveTo>
                      <a:pt x="8522" y="16789"/>
                    </a:moveTo>
                    <a:cubicBezTo>
                      <a:pt x="4299" y="16789"/>
                      <a:pt x="769" y="13531"/>
                      <a:pt x="437" y="9323"/>
                    </a:cubicBezTo>
                    <a:cubicBezTo>
                      <a:pt x="106" y="5114"/>
                      <a:pt x="3062" y="1343"/>
                      <a:pt x="7240" y="680"/>
                    </a:cubicBezTo>
                    <a:cubicBezTo>
                      <a:pt x="11419" y="1"/>
                      <a:pt x="15401" y="2656"/>
                      <a:pt x="16396" y="6758"/>
                    </a:cubicBezTo>
                    <a:cubicBezTo>
                      <a:pt x="17392" y="10876"/>
                      <a:pt x="15069" y="15055"/>
                      <a:pt x="11041" y="16382"/>
                    </a:cubicBezTo>
                    <a:cubicBezTo>
                      <a:pt x="10227" y="16638"/>
                      <a:pt x="9382" y="16789"/>
                      <a:pt x="8522" y="16789"/>
                    </a:cubicBezTo>
                    <a:close/>
                    <a:moveTo>
                      <a:pt x="8538" y="830"/>
                    </a:moveTo>
                    <a:cubicBezTo>
                      <a:pt x="5129" y="830"/>
                      <a:pt x="2112" y="3018"/>
                      <a:pt x="1056" y="6246"/>
                    </a:cubicBezTo>
                    <a:cubicBezTo>
                      <a:pt x="0" y="9489"/>
                      <a:pt x="1161" y="13033"/>
                      <a:pt x="3907" y="15039"/>
                    </a:cubicBezTo>
                    <a:cubicBezTo>
                      <a:pt x="6667" y="17046"/>
                      <a:pt x="10393" y="17046"/>
                      <a:pt x="13153" y="15039"/>
                    </a:cubicBezTo>
                    <a:cubicBezTo>
                      <a:pt x="15898" y="13033"/>
                      <a:pt x="17060" y="9489"/>
                      <a:pt x="16004" y="6246"/>
                    </a:cubicBezTo>
                    <a:cubicBezTo>
                      <a:pt x="14933" y="3018"/>
                      <a:pt x="11931" y="845"/>
                      <a:pt x="8538" y="8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 rot="5400000">
                <a:off x="197309" y="4271970"/>
                <a:ext cx="844040" cy="1221692"/>
              </a:xfrm>
              <a:custGeom>
                <a:avLst/>
                <a:gdLst/>
                <a:ahLst/>
                <a:cxnLst/>
                <a:rect l="l" t="t" r="r" b="b"/>
                <a:pathLst>
                  <a:path w="11932" h="17272" extrusionOk="0">
                    <a:moveTo>
                      <a:pt x="5174" y="17271"/>
                    </a:moveTo>
                    <a:lnTo>
                      <a:pt x="4948" y="16592"/>
                    </a:lnTo>
                    <a:cubicBezTo>
                      <a:pt x="8990" y="15325"/>
                      <a:pt x="11223" y="10996"/>
                      <a:pt x="9910" y="6969"/>
                    </a:cubicBezTo>
                    <a:cubicBezTo>
                      <a:pt x="8598" y="2941"/>
                      <a:pt x="4239" y="754"/>
                      <a:pt x="226" y="2112"/>
                    </a:cubicBezTo>
                    <a:lnTo>
                      <a:pt x="0" y="1433"/>
                    </a:lnTo>
                    <a:cubicBezTo>
                      <a:pt x="4374" y="0"/>
                      <a:pt x="9081" y="2398"/>
                      <a:pt x="10514" y="6773"/>
                    </a:cubicBezTo>
                    <a:cubicBezTo>
                      <a:pt x="11931" y="11132"/>
                      <a:pt x="9548" y="15838"/>
                      <a:pt x="5174" y="172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 rot="5400000">
                <a:off x="86891" y="4162600"/>
                <a:ext cx="964647" cy="963447"/>
              </a:xfrm>
              <a:custGeom>
                <a:avLst/>
                <a:gdLst/>
                <a:ahLst/>
                <a:cxnLst/>
                <a:rect l="l" t="t" r="r" b="b"/>
                <a:pathLst>
                  <a:path w="13637" h="13621" extrusionOk="0">
                    <a:moveTo>
                      <a:pt x="6819" y="0"/>
                    </a:moveTo>
                    <a:lnTo>
                      <a:pt x="6487" y="0"/>
                    </a:lnTo>
                    <a:lnTo>
                      <a:pt x="6411" y="0"/>
                    </a:lnTo>
                    <a:lnTo>
                      <a:pt x="6487" y="1328"/>
                    </a:lnTo>
                    <a:lnTo>
                      <a:pt x="6819" y="1328"/>
                    </a:lnTo>
                    <a:close/>
                    <a:moveTo>
                      <a:pt x="6019" y="45"/>
                    </a:moveTo>
                    <a:lnTo>
                      <a:pt x="5959" y="45"/>
                    </a:lnTo>
                    <a:lnTo>
                      <a:pt x="5853" y="61"/>
                    </a:lnTo>
                    <a:lnTo>
                      <a:pt x="5853" y="61"/>
                    </a:lnTo>
                    <a:lnTo>
                      <a:pt x="5838" y="61"/>
                    </a:lnTo>
                    <a:lnTo>
                      <a:pt x="5763" y="61"/>
                    </a:lnTo>
                    <a:lnTo>
                      <a:pt x="5748" y="61"/>
                    </a:lnTo>
                    <a:lnTo>
                      <a:pt x="5748" y="61"/>
                    </a:lnTo>
                    <a:lnTo>
                      <a:pt x="5627" y="76"/>
                    </a:lnTo>
                    <a:lnTo>
                      <a:pt x="5853" y="1388"/>
                    </a:lnTo>
                    <a:cubicBezTo>
                      <a:pt x="5959" y="1373"/>
                      <a:pt x="6064" y="1358"/>
                      <a:pt x="6185" y="1343"/>
                    </a:cubicBezTo>
                    <a:lnTo>
                      <a:pt x="6019" y="15"/>
                    </a:lnTo>
                    <a:close/>
                    <a:moveTo>
                      <a:pt x="5250" y="181"/>
                    </a:moveTo>
                    <a:lnTo>
                      <a:pt x="5129" y="211"/>
                    </a:lnTo>
                    <a:lnTo>
                      <a:pt x="4873" y="211"/>
                    </a:lnTo>
                    <a:lnTo>
                      <a:pt x="4858" y="211"/>
                    </a:lnTo>
                    <a:lnTo>
                      <a:pt x="4858" y="211"/>
                    </a:lnTo>
                    <a:lnTo>
                      <a:pt x="4843" y="211"/>
                    </a:lnTo>
                    <a:lnTo>
                      <a:pt x="4843" y="211"/>
                    </a:lnTo>
                    <a:lnTo>
                      <a:pt x="5220" y="1478"/>
                    </a:lnTo>
                    <a:cubicBezTo>
                      <a:pt x="5325" y="1448"/>
                      <a:pt x="5431" y="1418"/>
                      <a:pt x="5536" y="1403"/>
                    </a:cubicBezTo>
                    <a:close/>
                    <a:moveTo>
                      <a:pt x="4496" y="407"/>
                    </a:moveTo>
                    <a:lnTo>
                      <a:pt x="4435" y="438"/>
                    </a:lnTo>
                    <a:lnTo>
                      <a:pt x="4405" y="438"/>
                    </a:lnTo>
                    <a:lnTo>
                      <a:pt x="4164" y="528"/>
                    </a:lnTo>
                    <a:lnTo>
                      <a:pt x="4134" y="528"/>
                    </a:lnTo>
                    <a:lnTo>
                      <a:pt x="4119" y="528"/>
                    </a:lnTo>
                    <a:lnTo>
                      <a:pt x="4646" y="1750"/>
                    </a:lnTo>
                    <a:cubicBezTo>
                      <a:pt x="4752" y="1705"/>
                      <a:pt x="4843" y="1659"/>
                      <a:pt x="4948" y="1629"/>
                    </a:cubicBezTo>
                    <a:lnTo>
                      <a:pt x="4496" y="377"/>
                    </a:lnTo>
                    <a:close/>
                    <a:moveTo>
                      <a:pt x="3741" y="724"/>
                    </a:moveTo>
                    <a:lnTo>
                      <a:pt x="3711" y="724"/>
                    </a:lnTo>
                    <a:lnTo>
                      <a:pt x="3711" y="724"/>
                    </a:lnTo>
                    <a:lnTo>
                      <a:pt x="3696" y="724"/>
                    </a:lnTo>
                    <a:lnTo>
                      <a:pt x="3696" y="724"/>
                    </a:lnTo>
                    <a:lnTo>
                      <a:pt x="3696" y="724"/>
                    </a:lnTo>
                    <a:lnTo>
                      <a:pt x="3696" y="724"/>
                    </a:lnTo>
                    <a:lnTo>
                      <a:pt x="3696" y="724"/>
                    </a:lnTo>
                    <a:lnTo>
                      <a:pt x="3696" y="724"/>
                    </a:lnTo>
                    <a:lnTo>
                      <a:pt x="3696" y="724"/>
                    </a:lnTo>
                    <a:lnTo>
                      <a:pt x="3681" y="724"/>
                    </a:lnTo>
                    <a:lnTo>
                      <a:pt x="3666" y="724"/>
                    </a:lnTo>
                    <a:lnTo>
                      <a:pt x="3651" y="724"/>
                    </a:lnTo>
                    <a:lnTo>
                      <a:pt x="3651" y="724"/>
                    </a:lnTo>
                    <a:lnTo>
                      <a:pt x="3651" y="724"/>
                    </a:lnTo>
                    <a:lnTo>
                      <a:pt x="3651" y="724"/>
                    </a:lnTo>
                    <a:lnTo>
                      <a:pt x="3636" y="724"/>
                    </a:lnTo>
                    <a:lnTo>
                      <a:pt x="3621" y="724"/>
                    </a:lnTo>
                    <a:lnTo>
                      <a:pt x="3606" y="724"/>
                    </a:lnTo>
                    <a:lnTo>
                      <a:pt x="3591" y="724"/>
                    </a:lnTo>
                    <a:lnTo>
                      <a:pt x="3591" y="724"/>
                    </a:lnTo>
                    <a:lnTo>
                      <a:pt x="3545" y="724"/>
                    </a:lnTo>
                    <a:lnTo>
                      <a:pt x="3545" y="724"/>
                    </a:lnTo>
                    <a:lnTo>
                      <a:pt x="3530" y="724"/>
                    </a:lnTo>
                    <a:lnTo>
                      <a:pt x="3515" y="724"/>
                    </a:lnTo>
                    <a:lnTo>
                      <a:pt x="3515" y="724"/>
                    </a:lnTo>
                    <a:lnTo>
                      <a:pt x="3515" y="724"/>
                    </a:lnTo>
                    <a:lnTo>
                      <a:pt x="3515" y="724"/>
                    </a:lnTo>
                    <a:lnTo>
                      <a:pt x="3500" y="724"/>
                    </a:lnTo>
                    <a:lnTo>
                      <a:pt x="3500" y="724"/>
                    </a:lnTo>
                    <a:lnTo>
                      <a:pt x="3500" y="724"/>
                    </a:lnTo>
                    <a:lnTo>
                      <a:pt x="3500" y="724"/>
                    </a:lnTo>
                    <a:lnTo>
                      <a:pt x="3485" y="739"/>
                    </a:lnTo>
                    <a:lnTo>
                      <a:pt x="3485" y="739"/>
                    </a:lnTo>
                    <a:lnTo>
                      <a:pt x="3455" y="754"/>
                    </a:lnTo>
                    <a:lnTo>
                      <a:pt x="3455" y="754"/>
                    </a:lnTo>
                    <a:lnTo>
                      <a:pt x="3425" y="769"/>
                    </a:lnTo>
                    <a:lnTo>
                      <a:pt x="4088" y="1931"/>
                    </a:lnTo>
                    <a:cubicBezTo>
                      <a:pt x="4194" y="1871"/>
                      <a:pt x="4284" y="1825"/>
                      <a:pt x="4375" y="1765"/>
                    </a:cubicBezTo>
                    <a:close/>
                    <a:moveTo>
                      <a:pt x="3048" y="1131"/>
                    </a:moveTo>
                    <a:lnTo>
                      <a:pt x="2972" y="1177"/>
                    </a:lnTo>
                    <a:lnTo>
                      <a:pt x="2972" y="1177"/>
                    </a:lnTo>
                    <a:lnTo>
                      <a:pt x="2972" y="1177"/>
                    </a:lnTo>
                    <a:lnTo>
                      <a:pt x="2972" y="1177"/>
                    </a:lnTo>
                    <a:lnTo>
                      <a:pt x="2957" y="1177"/>
                    </a:lnTo>
                    <a:lnTo>
                      <a:pt x="2942" y="1177"/>
                    </a:lnTo>
                    <a:lnTo>
                      <a:pt x="2942" y="1177"/>
                    </a:lnTo>
                    <a:lnTo>
                      <a:pt x="2897" y="1177"/>
                    </a:lnTo>
                    <a:lnTo>
                      <a:pt x="2897" y="1177"/>
                    </a:lnTo>
                    <a:lnTo>
                      <a:pt x="2897" y="1177"/>
                    </a:lnTo>
                    <a:lnTo>
                      <a:pt x="2897" y="1177"/>
                    </a:lnTo>
                    <a:lnTo>
                      <a:pt x="2897" y="1177"/>
                    </a:lnTo>
                    <a:lnTo>
                      <a:pt x="2897" y="1177"/>
                    </a:lnTo>
                    <a:lnTo>
                      <a:pt x="2867" y="1177"/>
                    </a:lnTo>
                    <a:lnTo>
                      <a:pt x="2867" y="1177"/>
                    </a:lnTo>
                    <a:lnTo>
                      <a:pt x="2851" y="1177"/>
                    </a:lnTo>
                    <a:lnTo>
                      <a:pt x="2836" y="1192"/>
                    </a:lnTo>
                    <a:lnTo>
                      <a:pt x="2836" y="1192"/>
                    </a:lnTo>
                    <a:lnTo>
                      <a:pt x="2746" y="1252"/>
                    </a:lnTo>
                    <a:lnTo>
                      <a:pt x="3545" y="2308"/>
                    </a:lnTo>
                    <a:cubicBezTo>
                      <a:pt x="3636" y="2248"/>
                      <a:pt x="3711" y="2187"/>
                      <a:pt x="3802" y="2127"/>
                    </a:cubicBezTo>
                    <a:lnTo>
                      <a:pt x="3078" y="1026"/>
                    </a:lnTo>
                    <a:close/>
                    <a:moveTo>
                      <a:pt x="2414" y="1614"/>
                    </a:moveTo>
                    <a:cubicBezTo>
                      <a:pt x="2339" y="1675"/>
                      <a:pt x="2248" y="1750"/>
                      <a:pt x="2173" y="1825"/>
                    </a:cubicBez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73" y="1825"/>
                    </a:lnTo>
                    <a:lnTo>
                      <a:pt x="2143" y="1840"/>
                    </a:lnTo>
                    <a:lnTo>
                      <a:pt x="3063" y="2806"/>
                    </a:lnTo>
                    <a:cubicBezTo>
                      <a:pt x="3138" y="2730"/>
                      <a:pt x="3213" y="2670"/>
                      <a:pt x="3304" y="2595"/>
                    </a:cubicBezTo>
                    <a:close/>
                    <a:moveTo>
                      <a:pt x="1841" y="2157"/>
                    </a:moveTo>
                    <a:lnTo>
                      <a:pt x="1841" y="2157"/>
                    </a:lnTo>
                    <a:lnTo>
                      <a:pt x="1841" y="2157"/>
                    </a:lnTo>
                    <a:lnTo>
                      <a:pt x="1841" y="2157"/>
                    </a:lnTo>
                    <a:lnTo>
                      <a:pt x="1841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826" y="2157"/>
                    </a:lnTo>
                    <a:lnTo>
                      <a:pt x="1705" y="2308"/>
                    </a:lnTo>
                    <a:lnTo>
                      <a:pt x="2610" y="3304"/>
                    </a:lnTo>
                    <a:cubicBezTo>
                      <a:pt x="2670" y="3228"/>
                      <a:pt x="2746" y="3138"/>
                      <a:pt x="2821" y="3062"/>
                    </a:cubicBezTo>
                    <a:lnTo>
                      <a:pt x="1841" y="2157"/>
                    </a:lnTo>
                    <a:close/>
                    <a:moveTo>
                      <a:pt x="1328" y="2776"/>
                    </a:moveTo>
                    <a:lnTo>
                      <a:pt x="1328" y="2776"/>
                    </a:lnTo>
                    <a:lnTo>
                      <a:pt x="1313" y="2791"/>
                    </a:lnTo>
                    <a:lnTo>
                      <a:pt x="1313" y="2791"/>
                    </a:lnTo>
                    <a:lnTo>
                      <a:pt x="1313" y="2791"/>
                    </a:lnTo>
                    <a:lnTo>
                      <a:pt x="1313" y="2791"/>
                    </a:lnTo>
                    <a:lnTo>
                      <a:pt x="1298" y="2806"/>
                    </a:lnTo>
                    <a:lnTo>
                      <a:pt x="1298" y="2806"/>
                    </a:lnTo>
                    <a:lnTo>
                      <a:pt x="1298" y="2806"/>
                    </a:lnTo>
                    <a:lnTo>
                      <a:pt x="1298" y="2806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21"/>
                    </a:lnTo>
                    <a:lnTo>
                      <a:pt x="1298" y="2836"/>
                    </a:lnTo>
                    <a:lnTo>
                      <a:pt x="1298" y="2836"/>
                    </a:lnTo>
                    <a:lnTo>
                      <a:pt x="1298" y="2836"/>
                    </a:lnTo>
                    <a:lnTo>
                      <a:pt x="1298" y="2836"/>
                    </a:lnTo>
                    <a:lnTo>
                      <a:pt x="1298" y="2836"/>
                    </a:lnTo>
                    <a:lnTo>
                      <a:pt x="1298" y="2836"/>
                    </a:lnTo>
                    <a:cubicBezTo>
                      <a:pt x="1268" y="2896"/>
                      <a:pt x="1222" y="2957"/>
                      <a:pt x="1177" y="3032"/>
                    </a:cubicBezTo>
                    <a:lnTo>
                      <a:pt x="2293" y="3756"/>
                    </a:lnTo>
                    <a:cubicBezTo>
                      <a:pt x="2354" y="3666"/>
                      <a:pt x="2414" y="3560"/>
                      <a:pt x="2474" y="3485"/>
                    </a:cubicBezTo>
                    <a:lnTo>
                      <a:pt x="1418" y="2700"/>
                    </a:lnTo>
                    <a:close/>
                    <a:moveTo>
                      <a:pt x="891" y="3439"/>
                    </a:moveTo>
                    <a:lnTo>
                      <a:pt x="875" y="3470"/>
                    </a:lnTo>
                    <a:lnTo>
                      <a:pt x="875" y="3470"/>
                    </a:lnTo>
                    <a:lnTo>
                      <a:pt x="875" y="3470"/>
                    </a:lnTo>
                    <a:lnTo>
                      <a:pt x="875" y="3470"/>
                    </a:lnTo>
                    <a:lnTo>
                      <a:pt x="875" y="3470"/>
                    </a:lnTo>
                    <a:lnTo>
                      <a:pt x="875" y="3470"/>
                    </a:lnTo>
                    <a:cubicBezTo>
                      <a:pt x="815" y="3575"/>
                      <a:pt x="770" y="3666"/>
                      <a:pt x="710" y="3771"/>
                    </a:cubicBezTo>
                    <a:lnTo>
                      <a:pt x="1901" y="4359"/>
                    </a:lnTo>
                    <a:cubicBezTo>
                      <a:pt x="1946" y="4269"/>
                      <a:pt x="2007" y="4178"/>
                      <a:pt x="2052" y="4073"/>
                    </a:cubicBezTo>
                    <a:lnTo>
                      <a:pt x="906" y="3424"/>
                    </a:lnTo>
                    <a:close/>
                    <a:moveTo>
                      <a:pt x="544" y="4148"/>
                    </a:moveTo>
                    <a:cubicBezTo>
                      <a:pt x="498" y="4224"/>
                      <a:pt x="468" y="4314"/>
                      <a:pt x="438" y="4390"/>
                    </a:cubicBez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38" y="4390"/>
                    </a:lnTo>
                    <a:lnTo>
                      <a:pt x="408" y="4480"/>
                    </a:lnTo>
                    <a:lnTo>
                      <a:pt x="1645" y="4978"/>
                    </a:lnTo>
                    <a:cubicBezTo>
                      <a:pt x="1675" y="4872"/>
                      <a:pt x="1720" y="4767"/>
                      <a:pt x="1765" y="4676"/>
                    </a:cubicBezTo>
                    <a:lnTo>
                      <a:pt x="544" y="4148"/>
                    </a:lnTo>
                    <a:close/>
                    <a:moveTo>
                      <a:pt x="272" y="4902"/>
                    </a:moveTo>
                    <a:cubicBezTo>
                      <a:pt x="242" y="4993"/>
                      <a:pt x="227" y="5083"/>
                      <a:pt x="197" y="5174"/>
                    </a:cubicBez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lnTo>
                      <a:pt x="197" y="5174"/>
                    </a:lnTo>
                    <a:cubicBezTo>
                      <a:pt x="197" y="5189"/>
                      <a:pt x="197" y="5204"/>
                      <a:pt x="182" y="5219"/>
                    </a:cubicBezTo>
                    <a:lnTo>
                      <a:pt x="1479" y="5581"/>
                    </a:lnTo>
                    <a:cubicBezTo>
                      <a:pt x="1494" y="5476"/>
                      <a:pt x="1524" y="5370"/>
                      <a:pt x="1554" y="5280"/>
                    </a:cubicBezTo>
                    <a:lnTo>
                      <a:pt x="272" y="4902"/>
                    </a:lnTo>
                    <a:close/>
                    <a:moveTo>
                      <a:pt x="91" y="5687"/>
                    </a:move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lnTo>
                      <a:pt x="76" y="5747"/>
                    </a:lnTo>
                    <a:cubicBezTo>
                      <a:pt x="61" y="5838"/>
                      <a:pt x="46" y="5928"/>
                      <a:pt x="46" y="6019"/>
                    </a:cubicBezTo>
                    <a:lnTo>
                      <a:pt x="1358" y="6154"/>
                    </a:lnTo>
                    <a:cubicBezTo>
                      <a:pt x="1373" y="6049"/>
                      <a:pt x="1388" y="5943"/>
                      <a:pt x="1403" y="5838"/>
                    </a:cubicBezTo>
                    <a:lnTo>
                      <a:pt x="91" y="5627"/>
                    </a:lnTo>
                    <a:close/>
                    <a:moveTo>
                      <a:pt x="1" y="6471"/>
                    </a:moveTo>
                    <a:lnTo>
                      <a:pt x="1" y="6532"/>
                    </a:lnTo>
                    <a:lnTo>
                      <a:pt x="1" y="6532"/>
                    </a:lnTo>
                    <a:lnTo>
                      <a:pt x="1" y="6532"/>
                    </a:lnTo>
                    <a:lnTo>
                      <a:pt x="1" y="6532"/>
                    </a:lnTo>
                    <a:lnTo>
                      <a:pt x="1" y="6532"/>
                    </a:lnTo>
                    <a:lnTo>
                      <a:pt x="1" y="6532"/>
                    </a:lnTo>
                    <a:lnTo>
                      <a:pt x="1" y="6532"/>
                    </a:lnTo>
                    <a:lnTo>
                      <a:pt x="1" y="6532"/>
                    </a:lnTo>
                    <a:lnTo>
                      <a:pt x="1" y="6773"/>
                    </a:lnTo>
                    <a:lnTo>
                      <a:pt x="1" y="6773"/>
                    </a:lnTo>
                    <a:lnTo>
                      <a:pt x="1" y="6803"/>
                    </a:lnTo>
                    <a:lnTo>
                      <a:pt x="1" y="6803"/>
                    </a:lnTo>
                    <a:lnTo>
                      <a:pt x="1" y="6803"/>
                    </a:lnTo>
                    <a:lnTo>
                      <a:pt x="1" y="6803"/>
                    </a:lnTo>
                    <a:lnTo>
                      <a:pt x="1" y="6803"/>
                    </a:lnTo>
                    <a:lnTo>
                      <a:pt x="1" y="6803"/>
                    </a:lnTo>
                    <a:lnTo>
                      <a:pt x="1" y="6803"/>
                    </a:lnTo>
                    <a:lnTo>
                      <a:pt x="1" y="6803"/>
                    </a:lnTo>
                    <a:lnTo>
                      <a:pt x="1" y="6803"/>
                    </a:lnTo>
                    <a:lnTo>
                      <a:pt x="1" y="6803"/>
                    </a:lnTo>
                    <a:lnTo>
                      <a:pt x="1" y="6818"/>
                    </a:lnTo>
                    <a:lnTo>
                      <a:pt x="1328" y="6818"/>
                    </a:lnTo>
                    <a:lnTo>
                      <a:pt x="1328" y="6773"/>
                    </a:lnTo>
                    <a:lnTo>
                      <a:pt x="1328" y="6486"/>
                    </a:lnTo>
                    <a:lnTo>
                      <a:pt x="1" y="6426"/>
                    </a:lnTo>
                    <a:close/>
                    <a:moveTo>
                      <a:pt x="1343" y="7180"/>
                    </a:moveTo>
                    <a:lnTo>
                      <a:pt x="16" y="7271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16"/>
                    </a:lnTo>
                    <a:lnTo>
                      <a:pt x="16" y="7331"/>
                    </a:lnTo>
                    <a:lnTo>
                      <a:pt x="16" y="7331"/>
                    </a:lnTo>
                    <a:cubicBezTo>
                      <a:pt x="16" y="7421"/>
                      <a:pt x="31" y="7527"/>
                      <a:pt x="46" y="7602"/>
                    </a:cubicBezTo>
                    <a:lnTo>
                      <a:pt x="1358" y="7437"/>
                    </a:lnTo>
                    <a:cubicBezTo>
                      <a:pt x="1358" y="7331"/>
                      <a:pt x="1343" y="7225"/>
                      <a:pt x="1328" y="7120"/>
                    </a:cubicBezTo>
                    <a:close/>
                    <a:moveTo>
                      <a:pt x="1418" y="7814"/>
                    </a:moveTo>
                    <a:lnTo>
                      <a:pt x="106" y="8055"/>
                    </a:lnTo>
                    <a:cubicBezTo>
                      <a:pt x="106" y="8100"/>
                      <a:pt x="121" y="8146"/>
                      <a:pt x="136" y="8191"/>
                    </a:cubicBezTo>
                    <a:lnTo>
                      <a:pt x="136" y="8191"/>
                    </a:lnTo>
                    <a:lnTo>
                      <a:pt x="136" y="8191"/>
                    </a:lnTo>
                    <a:lnTo>
                      <a:pt x="136" y="8191"/>
                    </a:lnTo>
                    <a:lnTo>
                      <a:pt x="136" y="8206"/>
                    </a:lnTo>
                    <a:lnTo>
                      <a:pt x="136" y="8206"/>
                    </a:lnTo>
                    <a:lnTo>
                      <a:pt x="136" y="8221"/>
                    </a:lnTo>
                    <a:lnTo>
                      <a:pt x="136" y="8221"/>
                    </a:lnTo>
                    <a:lnTo>
                      <a:pt x="136" y="8221"/>
                    </a:lnTo>
                    <a:lnTo>
                      <a:pt x="136" y="8221"/>
                    </a:lnTo>
                    <a:cubicBezTo>
                      <a:pt x="136" y="8266"/>
                      <a:pt x="151" y="8311"/>
                      <a:pt x="167" y="8342"/>
                    </a:cubicBez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42"/>
                    </a:lnTo>
                    <a:lnTo>
                      <a:pt x="167" y="8372"/>
                    </a:lnTo>
                    <a:lnTo>
                      <a:pt x="1449" y="8055"/>
                    </a:lnTo>
                    <a:cubicBezTo>
                      <a:pt x="1434" y="7949"/>
                      <a:pt x="1403" y="7844"/>
                      <a:pt x="1388" y="7738"/>
                    </a:cubicBezTo>
                    <a:close/>
                    <a:moveTo>
                      <a:pt x="1569" y="8447"/>
                    </a:moveTo>
                    <a:lnTo>
                      <a:pt x="302" y="8824"/>
                    </a:lnTo>
                    <a:cubicBezTo>
                      <a:pt x="332" y="8960"/>
                      <a:pt x="378" y="9081"/>
                      <a:pt x="423" y="9201"/>
                    </a:cubicBezTo>
                    <a:lnTo>
                      <a:pt x="1675" y="8749"/>
                    </a:lnTo>
                    <a:cubicBezTo>
                      <a:pt x="1630" y="8643"/>
                      <a:pt x="1599" y="8538"/>
                      <a:pt x="1569" y="8432"/>
                    </a:cubicBezTo>
                    <a:close/>
                    <a:moveTo>
                      <a:pt x="1796" y="9035"/>
                    </a:move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78"/>
                    </a:lnTo>
                    <a:lnTo>
                      <a:pt x="574" y="9594"/>
                    </a:lnTo>
                    <a:lnTo>
                      <a:pt x="574" y="9594"/>
                    </a:lnTo>
                    <a:lnTo>
                      <a:pt x="574" y="9594"/>
                    </a:lnTo>
                    <a:lnTo>
                      <a:pt x="574" y="9594"/>
                    </a:lnTo>
                    <a:lnTo>
                      <a:pt x="574" y="9594"/>
                    </a:lnTo>
                    <a:lnTo>
                      <a:pt x="574" y="9594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09"/>
                    </a:lnTo>
                    <a:lnTo>
                      <a:pt x="574" y="9639"/>
                    </a:lnTo>
                    <a:lnTo>
                      <a:pt x="574" y="9639"/>
                    </a:lnTo>
                    <a:cubicBezTo>
                      <a:pt x="604" y="9684"/>
                      <a:pt x="619" y="9729"/>
                      <a:pt x="649" y="9790"/>
                    </a:cubicBezTo>
                    <a:lnTo>
                      <a:pt x="1826" y="9171"/>
                    </a:lnTo>
                    <a:cubicBezTo>
                      <a:pt x="1781" y="9081"/>
                      <a:pt x="1735" y="8990"/>
                      <a:pt x="1690" y="8885"/>
                    </a:cubicBezTo>
                    <a:close/>
                    <a:moveTo>
                      <a:pt x="2082" y="9609"/>
                    </a:move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287"/>
                    </a:lnTo>
                    <a:lnTo>
                      <a:pt x="936" y="10303"/>
                    </a:lnTo>
                    <a:lnTo>
                      <a:pt x="936" y="10303"/>
                    </a:lnTo>
                    <a:lnTo>
                      <a:pt x="936" y="10303"/>
                    </a:lnTo>
                    <a:lnTo>
                      <a:pt x="936" y="10303"/>
                    </a:lnTo>
                    <a:lnTo>
                      <a:pt x="951" y="10318"/>
                    </a:lnTo>
                    <a:lnTo>
                      <a:pt x="951" y="10318"/>
                    </a:lnTo>
                    <a:cubicBezTo>
                      <a:pt x="966" y="10348"/>
                      <a:pt x="996" y="10378"/>
                      <a:pt x="1011" y="10393"/>
                    </a:cubicBezTo>
                    <a:lnTo>
                      <a:pt x="2263" y="9880"/>
                    </a:lnTo>
                    <a:cubicBezTo>
                      <a:pt x="2203" y="9790"/>
                      <a:pt x="2143" y="9684"/>
                      <a:pt x="2082" y="9609"/>
                    </a:cubicBezTo>
                    <a:close/>
                    <a:moveTo>
                      <a:pt x="2444" y="10137"/>
                    </a:moveTo>
                    <a:lnTo>
                      <a:pt x="1388" y="10936"/>
                    </a:lnTo>
                    <a:cubicBezTo>
                      <a:pt x="1434" y="10996"/>
                      <a:pt x="1464" y="11042"/>
                      <a:pt x="1509" y="11102"/>
                    </a:cubicBezTo>
                    <a:lnTo>
                      <a:pt x="1509" y="11102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09" y="11117"/>
                    </a:lnTo>
                    <a:lnTo>
                      <a:pt x="1584" y="11208"/>
                    </a:lnTo>
                    <a:lnTo>
                      <a:pt x="2595" y="10333"/>
                    </a:lnTo>
                    <a:cubicBezTo>
                      <a:pt x="2520" y="10257"/>
                      <a:pt x="2444" y="10167"/>
                      <a:pt x="2384" y="10091"/>
                    </a:cubicBezTo>
                    <a:close/>
                    <a:moveTo>
                      <a:pt x="2867" y="10634"/>
                    </a:moveTo>
                    <a:lnTo>
                      <a:pt x="1901" y="11554"/>
                    </a:lnTo>
                    <a:cubicBezTo>
                      <a:pt x="1916" y="11554"/>
                      <a:pt x="1931" y="11585"/>
                      <a:pt x="1946" y="11585"/>
                    </a:cubicBezTo>
                    <a:lnTo>
                      <a:pt x="1946" y="11585"/>
                    </a:lnTo>
                    <a:lnTo>
                      <a:pt x="1946" y="11585"/>
                    </a:lnTo>
                    <a:lnTo>
                      <a:pt x="1946" y="11585"/>
                    </a:lnTo>
                    <a:lnTo>
                      <a:pt x="1946" y="11600"/>
                    </a:lnTo>
                    <a:lnTo>
                      <a:pt x="1946" y="11600"/>
                    </a:lnTo>
                    <a:lnTo>
                      <a:pt x="1946" y="11600"/>
                    </a:lnTo>
                    <a:lnTo>
                      <a:pt x="1946" y="11600"/>
                    </a:lnTo>
                    <a:lnTo>
                      <a:pt x="1946" y="11600"/>
                    </a:lnTo>
                    <a:lnTo>
                      <a:pt x="1946" y="11600"/>
                    </a:lnTo>
                    <a:lnTo>
                      <a:pt x="1946" y="11600"/>
                    </a:lnTo>
                    <a:lnTo>
                      <a:pt x="1946" y="11600"/>
                    </a:lnTo>
                    <a:lnTo>
                      <a:pt x="1946" y="11615"/>
                    </a:lnTo>
                    <a:lnTo>
                      <a:pt x="1962" y="11615"/>
                    </a:lnTo>
                    <a:lnTo>
                      <a:pt x="1962" y="11615"/>
                    </a:lnTo>
                    <a:lnTo>
                      <a:pt x="1962" y="11615"/>
                    </a:lnTo>
                    <a:lnTo>
                      <a:pt x="1962" y="11615"/>
                    </a:lnTo>
                    <a:lnTo>
                      <a:pt x="1962" y="11615"/>
                    </a:lnTo>
                    <a:lnTo>
                      <a:pt x="1962" y="11615"/>
                    </a:lnTo>
                    <a:lnTo>
                      <a:pt x="1962" y="11615"/>
                    </a:lnTo>
                    <a:lnTo>
                      <a:pt x="1962" y="11615"/>
                    </a:lnTo>
                    <a:lnTo>
                      <a:pt x="2037" y="11615"/>
                    </a:lnTo>
                    <a:lnTo>
                      <a:pt x="2037" y="11615"/>
                    </a:lnTo>
                    <a:lnTo>
                      <a:pt x="2037" y="11615"/>
                    </a:lnTo>
                    <a:lnTo>
                      <a:pt x="2037" y="11615"/>
                    </a:lnTo>
                    <a:lnTo>
                      <a:pt x="2037" y="11615"/>
                    </a:lnTo>
                    <a:lnTo>
                      <a:pt x="2037" y="11615"/>
                    </a:lnTo>
                    <a:lnTo>
                      <a:pt x="2037" y="11615"/>
                    </a:lnTo>
                    <a:lnTo>
                      <a:pt x="2037" y="11615"/>
                    </a:lnTo>
                    <a:lnTo>
                      <a:pt x="2037" y="11615"/>
                    </a:lnTo>
                    <a:lnTo>
                      <a:pt x="2052" y="11615"/>
                    </a:lnTo>
                    <a:lnTo>
                      <a:pt x="2052" y="11615"/>
                    </a:lnTo>
                    <a:lnTo>
                      <a:pt x="2067" y="11630"/>
                    </a:lnTo>
                    <a:lnTo>
                      <a:pt x="2067" y="11630"/>
                    </a:lnTo>
                    <a:lnTo>
                      <a:pt x="2067" y="11630"/>
                    </a:lnTo>
                    <a:lnTo>
                      <a:pt x="2067" y="11630"/>
                    </a:lnTo>
                    <a:lnTo>
                      <a:pt x="2067" y="11630"/>
                    </a:lnTo>
                    <a:lnTo>
                      <a:pt x="2067" y="11630"/>
                    </a:lnTo>
                    <a:lnTo>
                      <a:pt x="2082" y="11630"/>
                    </a:lnTo>
                    <a:lnTo>
                      <a:pt x="2082" y="11630"/>
                    </a:lnTo>
                    <a:lnTo>
                      <a:pt x="2082" y="11630"/>
                    </a:lnTo>
                    <a:lnTo>
                      <a:pt x="2082" y="11630"/>
                    </a:lnTo>
                    <a:lnTo>
                      <a:pt x="2158" y="11705"/>
                    </a:lnTo>
                    <a:lnTo>
                      <a:pt x="3063" y="10725"/>
                    </a:lnTo>
                    <a:cubicBezTo>
                      <a:pt x="2987" y="10665"/>
                      <a:pt x="2912" y="10589"/>
                      <a:pt x="2836" y="10514"/>
                    </a:cubicBezTo>
                    <a:close/>
                    <a:moveTo>
                      <a:pt x="3334" y="11057"/>
                    </a:moveTo>
                    <a:lnTo>
                      <a:pt x="2489" y="12082"/>
                    </a:lnTo>
                    <a:lnTo>
                      <a:pt x="2550" y="12128"/>
                    </a:lnTo>
                    <a:lnTo>
                      <a:pt x="2550" y="12128"/>
                    </a:lnTo>
                    <a:lnTo>
                      <a:pt x="2550" y="12128"/>
                    </a:lnTo>
                    <a:lnTo>
                      <a:pt x="2550" y="12128"/>
                    </a:lnTo>
                    <a:lnTo>
                      <a:pt x="2550" y="12128"/>
                    </a:lnTo>
                    <a:lnTo>
                      <a:pt x="2550" y="12128"/>
                    </a:lnTo>
                    <a:lnTo>
                      <a:pt x="255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10" y="12128"/>
                    </a:lnTo>
                    <a:lnTo>
                      <a:pt x="2625" y="12128"/>
                    </a:lnTo>
                    <a:lnTo>
                      <a:pt x="2625" y="12128"/>
                    </a:lnTo>
                    <a:lnTo>
                      <a:pt x="2625" y="12128"/>
                    </a:lnTo>
                    <a:lnTo>
                      <a:pt x="2640" y="12128"/>
                    </a:lnTo>
                    <a:lnTo>
                      <a:pt x="2655" y="12128"/>
                    </a:lnTo>
                    <a:lnTo>
                      <a:pt x="2655" y="12128"/>
                    </a:lnTo>
                    <a:lnTo>
                      <a:pt x="2670" y="12128"/>
                    </a:lnTo>
                    <a:lnTo>
                      <a:pt x="2670" y="12128"/>
                    </a:lnTo>
                    <a:lnTo>
                      <a:pt x="2686" y="12128"/>
                    </a:lnTo>
                    <a:lnTo>
                      <a:pt x="2686" y="12128"/>
                    </a:lnTo>
                    <a:lnTo>
                      <a:pt x="2701" y="12128"/>
                    </a:lnTo>
                    <a:lnTo>
                      <a:pt x="2701" y="12128"/>
                    </a:lnTo>
                    <a:lnTo>
                      <a:pt x="2716" y="12128"/>
                    </a:lnTo>
                    <a:lnTo>
                      <a:pt x="2731" y="12128"/>
                    </a:lnTo>
                    <a:lnTo>
                      <a:pt x="2731" y="12128"/>
                    </a:lnTo>
                    <a:lnTo>
                      <a:pt x="2731" y="12128"/>
                    </a:lnTo>
                    <a:lnTo>
                      <a:pt x="2731" y="12128"/>
                    </a:lnTo>
                    <a:lnTo>
                      <a:pt x="2731" y="12128"/>
                    </a:lnTo>
                    <a:lnTo>
                      <a:pt x="3515" y="11057"/>
                    </a:lnTo>
                    <a:cubicBezTo>
                      <a:pt x="3425" y="10996"/>
                      <a:pt x="3349" y="10936"/>
                      <a:pt x="3259" y="10876"/>
                    </a:cubicBezTo>
                    <a:close/>
                    <a:moveTo>
                      <a:pt x="3847" y="11434"/>
                    </a:moveTo>
                    <a:lnTo>
                      <a:pt x="3138" y="12565"/>
                    </a:lnTo>
                    <a:lnTo>
                      <a:pt x="3168" y="12580"/>
                    </a:lnTo>
                    <a:lnTo>
                      <a:pt x="3168" y="12580"/>
                    </a:lnTo>
                    <a:lnTo>
                      <a:pt x="3168" y="12580"/>
                    </a:lnTo>
                    <a:lnTo>
                      <a:pt x="3183" y="12580"/>
                    </a:lnTo>
                    <a:lnTo>
                      <a:pt x="3183" y="12580"/>
                    </a:lnTo>
                    <a:lnTo>
                      <a:pt x="3198" y="12580"/>
                    </a:lnTo>
                    <a:lnTo>
                      <a:pt x="3213" y="12580"/>
                    </a:lnTo>
                    <a:lnTo>
                      <a:pt x="3213" y="12580"/>
                    </a:lnTo>
                    <a:lnTo>
                      <a:pt x="3364" y="12671"/>
                    </a:lnTo>
                    <a:lnTo>
                      <a:pt x="3379" y="12671"/>
                    </a:lnTo>
                    <a:lnTo>
                      <a:pt x="3394" y="12671"/>
                    </a:lnTo>
                    <a:lnTo>
                      <a:pt x="3425" y="12671"/>
                    </a:lnTo>
                    <a:lnTo>
                      <a:pt x="3425" y="12671"/>
                    </a:lnTo>
                    <a:lnTo>
                      <a:pt x="3425" y="12671"/>
                    </a:lnTo>
                    <a:lnTo>
                      <a:pt x="3440" y="12671"/>
                    </a:lnTo>
                    <a:lnTo>
                      <a:pt x="3440" y="12671"/>
                    </a:lnTo>
                    <a:lnTo>
                      <a:pt x="3455" y="12686"/>
                    </a:lnTo>
                    <a:lnTo>
                      <a:pt x="4103" y="11524"/>
                    </a:lnTo>
                    <a:cubicBezTo>
                      <a:pt x="4013" y="11479"/>
                      <a:pt x="3922" y="11419"/>
                      <a:pt x="3832" y="11358"/>
                    </a:cubicBezTo>
                    <a:close/>
                    <a:moveTo>
                      <a:pt x="4420" y="11751"/>
                    </a:moveTo>
                    <a:lnTo>
                      <a:pt x="3832" y="12942"/>
                    </a:lnTo>
                    <a:cubicBezTo>
                      <a:pt x="3953" y="13003"/>
                      <a:pt x="4058" y="13063"/>
                      <a:pt x="4179" y="13108"/>
                    </a:cubicBezTo>
                    <a:lnTo>
                      <a:pt x="4194" y="13108"/>
                    </a:lnTo>
                    <a:lnTo>
                      <a:pt x="4707" y="11886"/>
                    </a:lnTo>
                    <a:cubicBezTo>
                      <a:pt x="4616" y="11841"/>
                      <a:pt x="4526" y="11796"/>
                      <a:pt x="4420" y="11751"/>
                    </a:cubicBezTo>
                    <a:close/>
                    <a:moveTo>
                      <a:pt x="5008" y="12007"/>
                    </a:moveTo>
                    <a:lnTo>
                      <a:pt x="4571" y="13259"/>
                    </a:lnTo>
                    <a:lnTo>
                      <a:pt x="4797" y="13334"/>
                    </a:lnTo>
                    <a:lnTo>
                      <a:pt x="4858" y="13334"/>
                    </a:lnTo>
                    <a:lnTo>
                      <a:pt x="4948" y="13365"/>
                    </a:lnTo>
                    <a:lnTo>
                      <a:pt x="5310" y="12082"/>
                    </a:lnTo>
                    <a:cubicBezTo>
                      <a:pt x="5205" y="12052"/>
                      <a:pt x="5114" y="12022"/>
                      <a:pt x="5008" y="11992"/>
                    </a:cubicBezTo>
                    <a:close/>
                    <a:moveTo>
                      <a:pt x="5627" y="12173"/>
                    </a:moveTo>
                    <a:lnTo>
                      <a:pt x="5340" y="13470"/>
                    </a:lnTo>
                    <a:cubicBezTo>
                      <a:pt x="5461" y="13500"/>
                      <a:pt x="5597" y="13530"/>
                      <a:pt x="5732" y="13546"/>
                    </a:cubicBezTo>
                    <a:lnTo>
                      <a:pt x="5944" y="12233"/>
                    </a:lnTo>
                    <a:cubicBezTo>
                      <a:pt x="5838" y="12218"/>
                      <a:pt x="5732" y="12203"/>
                      <a:pt x="5627" y="12173"/>
                    </a:cubicBezTo>
                    <a:close/>
                    <a:moveTo>
                      <a:pt x="6260" y="12279"/>
                    </a:moveTo>
                    <a:lnTo>
                      <a:pt x="6125" y="13606"/>
                    </a:lnTo>
                    <a:cubicBezTo>
                      <a:pt x="6260" y="13606"/>
                      <a:pt x="6381" y="13621"/>
                      <a:pt x="6517" y="13621"/>
                    </a:cubicBezTo>
                    <a:lnTo>
                      <a:pt x="6577" y="12309"/>
                    </a:lnTo>
                    <a:cubicBezTo>
                      <a:pt x="6472" y="12309"/>
                      <a:pt x="6366" y="12294"/>
                      <a:pt x="6260" y="12279"/>
                    </a:cubicBezTo>
                    <a:close/>
                    <a:moveTo>
                      <a:pt x="7226" y="12294"/>
                    </a:moveTo>
                    <a:cubicBezTo>
                      <a:pt x="7120" y="12309"/>
                      <a:pt x="7000" y="12309"/>
                      <a:pt x="6894" y="12309"/>
                    </a:cubicBezTo>
                    <a:lnTo>
                      <a:pt x="6924" y="13621"/>
                    </a:lnTo>
                    <a:cubicBezTo>
                      <a:pt x="7045" y="13621"/>
                      <a:pt x="7181" y="13621"/>
                      <a:pt x="7316" y="13606"/>
                    </a:cubicBezTo>
                    <a:lnTo>
                      <a:pt x="7226" y="12294"/>
                    </a:lnTo>
                    <a:close/>
                    <a:moveTo>
                      <a:pt x="7859" y="12203"/>
                    </a:moveTo>
                    <a:cubicBezTo>
                      <a:pt x="7754" y="12233"/>
                      <a:pt x="7648" y="12248"/>
                      <a:pt x="7543" y="12263"/>
                    </a:cubicBezTo>
                    <a:lnTo>
                      <a:pt x="7708" y="13576"/>
                    </a:lnTo>
                    <a:lnTo>
                      <a:pt x="7769" y="13576"/>
                    </a:lnTo>
                    <a:lnTo>
                      <a:pt x="7829" y="13576"/>
                    </a:lnTo>
                    <a:lnTo>
                      <a:pt x="8101" y="13530"/>
                    </a:lnTo>
                    <a:lnTo>
                      <a:pt x="7859" y="12233"/>
                    </a:lnTo>
                    <a:close/>
                    <a:moveTo>
                      <a:pt x="8478" y="12052"/>
                    </a:moveTo>
                    <a:cubicBezTo>
                      <a:pt x="8372" y="12082"/>
                      <a:pt x="8267" y="12113"/>
                      <a:pt x="8176" y="12143"/>
                    </a:cubicBezTo>
                    <a:lnTo>
                      <a:pt x="8493" y="13425"/>
                    </a:lnTo>
                    <a:lnTo>
                      <a:pt x="8598" y="13410"/>
                    </a:lnTo>
                    <a:lnTo>
                      <a:pt x="8614" y="13410"/>
                    </a:lnTo>
                    <a:cubicBezTo>
                      <a:pt x="8704" y="13380"/>
                      <a:pt x="8779" y="13349"/>
                      <a:pt x="8855" y="13334"/>
                    </a:cubicBezTo>
                    <a:lnTo>
                      <a:pt x="8885" y="13334"/>
                    </a:lnTo>
                    <a:lnTo>
                      <a:pt x="8478" y="12067"/>
                    </a:lnTo>
                    <a:close/>
                    <a:moveTo>
                      <a:pt x="9081" y="11826"/>
                    </a:moveTo>
                    <a:cubicBezTo>
                      <a:pt x="8976" y="11871"/>
                      <a:pt x="8885" y="11901"/>
                      <a:pt x="8779" y="11947"/>
                    </a:cubicBezTo>
                    <a:lnTo>
                      <a:pt x="9247" y="13184"/>
                    </a:lnTo>
                    <a:lnTo>
                      <a:pt x="9262" y="13184"/>
                    </a:lnTo>
                    <a:lnTo>
                      <a:pt x="9307" y="13184"/>
                    </a:lnTo>
                    <a:cubicBezTo>
                      <a:pt x="9383" y="13153"/>
                      <a:pt x="9443" y="13123"/>
                      <a:pt x="9519" y="13093"/>
                    </a:cubicBezTo>
                    <a:lnTo>
                      <a:pt x="9549" y="13093"/>
                    </a:lnTo>
                    <a:lnTo>
                      <a:pt x="9549" y="13093"/>
                    </a:lnTo>
                    <a:lnTo>
                      <a:pt x="9549" y="13093"/>
                    </a:lnTo>
                    <a:lnTo>
                      <a:pt x="9609" y="13063"/>
                    </a:lnTo>
                    <a:lnTo>
                      <a:pt x="9066" y="11856"/>
                    </a:lnTo>
                    <a:close/>
                    <a:moveTo>
                      <a:pt x="9639" y="11524"/>
                    </a:moveTo>
                    <a:cubicBezTo>
                      <a:pt x="9549" y="11585"/>
                      <a:pt x="9458" y="11630"/>
                      <a:pt x="9368" y="11690"/>
                    </a:cubicBezTo>
                    <a:lnTo>
                      <a:pt x="9971" y="12867"/>
                    </a:lnTo>
                    <a:lnTo>
                      <a:pt x="10092" y="12791"/>
                    </a:lnTo>
                    <a:lnTo>
                      <a:pt x="10092" y="12791"/>
                    </a:lnTo>
                    <a:lnTo>
                      <a:pt x="10092" y="12791"/>
                    </a:lnTo>
                    <a:lnTo>
                      <a:pt x="10092" y="12791"/>
                    </a:lnTo>
                    <a:lnTo>
                      <a:pt x="10107" y="12791"/>
                    </a:lnTo>
                    <a:lnTo>
                      <a:pt x="10107" y="12791"/>
                    </a:lnTo>
                    <a:lnTo>
                      <a:pt x="10107" y="12791"/>
                    </a:lnTo>
                    <a:lnTo>
                      <a:pt x="10107" y="12791"/>
                    </a:lnTo>
                    <a:lnTo>
                      <a:pt x="10122" y="12791"/>
                    </a:lnTo>
                    <a:lnTo>
                      <a:pt x="10152" y="12791"/>
                    </a:lnTo>
                    <a:lnTo>
                      <a:pt x="10152" y="12791"/>
                    </a:lnTo>
                    <a:lnTo>
                      <a:pt x="10152" y="12791"/>
                    </a:lnTo>
                    <a:lnTo>
                      <a:pt x="10152" y="12791"/>
                    </a:lnTo>
                    <a:lnTo>
                      <a:pt x="10182" y="12791"/>
                    </a:lnTo>
                    <a:lnTo>
                      <a:pt x="10182" y="12791"/>
                    </a:lnTo>
                    <a:lnTo>
                      <a:pt x="10212" y="12791"/>
                    </a:lnTo>
                    <a:lnTo>
                      <a:pt x="10212" y="12791"/>
                    </a:lnTo>
                    <a:lnTo>
                      <a:pt x="10228" y="12791"/>
                    </a:lnTo>
                    <a:lnTo>
                      <a:pt x="10228" y="12791"/>
                    </a:lnTo>
                    <a:lnTo>
                      <a:pt x="10243" y="12791"/>
                    </a:lnTo>
                    <a:lnTo>
                      <a:pt x="10243" y="12791"/>
                    </a:lnTo>
                    <a:lnTo>
                      <a:pt x="10258" y="12791"/>
                    </a:lnTo>
                    <a:lnTo>
                      <a:pt x="10258" y="12791"/>
                    </a:lnTo>
                    <a:lnTo>
                      <a:pt x="10258" y="12791"/>
                    </a:lnTo>
                    <a:lnTo>
                      <a:pt x="10273" y="12791"/>
                    </a:lnTo>
                    <a:lnTo>
                      <a:pt x="10273" y="12791"/>
                    </a:lnTo>
                    <a:lnTo>
                      <a:pt x="10273" y="12791"/>
                    </a:lnTo>
                    <a:lnTo>
                      <a:pt x="10273" y="12791"/>
                    </a:lnTo>
                    <a:lnTo>
                      <a:pt x="9579" y="11660"/>
                    </a:lnTo>
                    <a:close/>
                    <a:moveTo>
                      <a:pt x="10167" y="11162"/>
                    </a:moveTo>
                    <a:cubicBezTo>
                      <a:pt x="10092" y="11223"/>
                      <a:pt x="10001" y="11298"/>
                      <a:pt x="9911" y="11358"/>
                    </a:cubicBezTo>
                    <a:lnTo>
                      <a:pt x="10665" y="12444"/>
                    </a:lnTo>
                    <a:lnTo>
                      <a:pt x="10695" y="12429"/>
                    </a:lnTo>
                    <a:lnTo>
                      <a:pt x="10710" y="12429"/>
                    </a:lnTo>
                    <a:lnTo>
                      <a:pt x="10710" y="12429"/>
                    </a:lnTo>
                    <a:lnTo>
                      <a:pt x="10710" y="12429"/>
                    </a:lnTo>
                    <a:lnTo>
                      <a:pt x="10725" y="12414"/>
                    </a:lnTo>
                    <a:lnTo>
                      <a:pt x="10725" y="12414"/>
                    </a:lnTo>
                    <a:lnTo>
                      <a:pt x="10725" y="12414"/>
                    </a:lnTo>
                    <a:lnTo>
                      <a:pt x="10725" y="12414"/>
                    </a:lnTo>
                    <a:lnTo>
                      <a:pt x="10755" y="12399"/>
                    </a:lnTo>
                    <a:lnTo>
                      <a:pt x="10755" y="12399"/>
                    </a:lnTo>
                    <a:lnTo>
                      <a:pt x="10755" y="12399"/>
                    </a:lnTo>
                    <a:lnTo>
                      <a:pt x="10755" y="12399"/>
                    </a:lnTo>
                    <a:lnTo>
                      <a:pt x="10771" y="12399"/>
                    </a:lnTo>
                    <a:lnTo>
                      <a:pt x="10771" y="12399"/>
                    </a:lnTo>
                    <a:lnTo>
                      <a:pt x="10771" y="12399"/>
                    </a:lnTo>
                    <a:lnTo>
                      <a:pt x="10771" y="12399"/>
                    </a:lnTo>
                    <a:lnTo>
                      <a:pt x="10771" y="12399"/>
                    </a:lnTo>
                    <a:lnTo>
                      <a:pt x="10771" y="12399"/>
                    </a:lnTo>
                    <a:lnTo>
                      <a:pt x="10771" y="12399"/>
                    </a:lnTo>
                    <a:lnTo>
                      <a:pt x="10771" y="12399"/>
                    </a:lnTo>
                    <a:lnTo>
                      <a:pt x="10771" y="12399"/>
                    </a:lnTo>
                    <a:lnTo>
                      <a:pt x="10786" y="12399"/>
                    </a:lnTo>
                    <a:lnTo>
                      <a:pt x="10786" y="12399"/>
                    </a:lnTo>
                    <a:lnTo>
                      <a:pt x="10801" y="12399"/>
                    </a:lnTo>
                    <a:lnTo>
                      <a:pt x="10801" y="12399"/>
                    </a:lnTo>
                    <a:lnTo>
                      <a:pt x="10801" y="12399"/>
                    </a:lnTo>
                    <a:lnTo>
                      <a:pt x="10831" y="12384"/>
                    </a:lnTo>
                    <a:lnTo>
                      <a:pt x="10831" y="12384"/>
                    </a:lnTo>
                    <a:lnTo>
                      <a:pt x="10876" y="12354"/>
                    </a:lnTo>
                    <a:lnTo>
                      <a:pt x="10876" y="12354"/>
                    </a:lnTo>
                    <a:lnTo>
                      <a:pt x="10876" y="12354"/>
                    </a:lnTo>
                    <a:lnTo>
                      <a:pt x="10876" y="12354"/>
                    </a:lnTo>
                    <a:lnTo>
                      <a:pt x="10891" y="12339"/>
                    </a:lnTo>
                    <a:lnTo>
                      <a:pt x="10891" y="12339"/>
                    </a:lnTo>
                    <a:lnTo>
                      <a:pt x="10891" y="12339"/>
                    </a:lnTo>
                    <a:lnTo>
                      <a:pt x="10891" y="12339"/>
                    </a:lnTo>
                    <a:lnTo>
                      <a:pt x="10891" y="12339"/>
                    </a:lnTo>
                    <a:lnTo>
                      <a:pt x="10891" y="12339"/>
                    </a:lnTo>
                    <a:lnTo>
                      <a:pt x="10891" y="12339"/>
                    </a:lnTo>
                    <a:lnTo>
                      <a:pt x="10092" y="11298"/>
                    </a:lnTo>
                    <a:close/>
                    <a:moveTo>
                      <a:pt x="10650" y="10740"/>
                    </a:moveTo>
                    <a:cubicBezTo>
                      <a:pt x="10574" y="10815"/>
                      <a:pt x="10499" y="10891"/>
                      <a:pt x="10424" y="10966"/>
                    </a:cubicBezTo>
                    <a:lnTo>
                      <a:pt x="11298" y="11962"/>
                    </a:lnTo>
                    <a:cubicBezTo>
                      <a:pt x="11344" y="11917"/>
                      <a:pt x="11389" y="11871"/>
                      <a:pt x="11434" y="11841"/>
                    </a:cubicBez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34" y="11841"/>
                    </a:lnTo>
                    <a:lnTo>
                      <a:pt x="11449" y="11841"/>
                    </a:lnTo>
                    <a:lnTo>
                      <a:pt x="11449" y="11841"/>
                    </a:lnTo>
                    <a:lnTo>
                      <a:pt x="11464" y="11841"/>
                    </a:lnTo>
                    <a:lnTo>
                      <a:pt x="11479" y="11826"/>
                    </a:lnTo>
                    <a:lnTo>
                      <a:pt x="11479" y="11826"/>
                    </a:lnTo>
                    <a:lnTo>
                      <a:pt x="11479" y="11826"/>
                    </a:lnTo>
                    <a:lnTo>
                      <a:pt x="11479" y="11826"/>
                    </a:lnTo>
                    <a:lnTo>
                      <a:pt x="11540" y="11766"/>
                    </a:lnTo>
                    <a:lnTo>
                      <a:pt x="10605" y="10815"/>
                    </a:lnTo>
                    <a:close/>
                    <a:moveTo>
                      <a:pt x="11087" y="10272"/>
                    </a:moveTo>
                    <a:cubicBezTo>
                      <a:pt x="11027" y="10348"/>
                      <a:pt x="10952" y="10438"/>
                      <a:pt x="10876" y="10514"/>
                    </a:cubicBezTo>
                    <a:lnTo>
                      <a:pt x="11857" y="11404"/>
                    </a:lnTo>
                    <a:lnTo>
                      <a:pt x="12007" y="11238"/>
                    </a:lnTo>
                    <a:lnTo>
                      <a:pt x="12007" y="11238"/>
                    </a:lnTo>
                    <a:lnTo>
                      <a:pt x="12007" y="11238"/>
                    </a:lnTo>
                    <a:lnTo>
                      <a:pt x="12007" y="11238"/>
                    </a:lnTo>
                    <a:lnTo>
                      <a:pt x="12022" y="11223"/>
                    </a:lnTo>
                    <a:lnTo>
                      <a:pt x="12022" y="11223"/>
                    </a:lnTo>
                    <a:lnTo>
                      <a:pt x="12022" y="11223"/>
                    </a:lnTo>
                    <a:lnTo>
                      <a:pt x="12022" y="11223"/>
                    </a:lnTo>
                    <a:lnTo>
                      <a:pt x="12038" y="11208"/>
                    </a:lnTo>
                    <a:lnTo>
                      <a:pt x="12038" y="11208"/>
                    </a:lnTo>
                    <a:lnTo>
                      <a:pt x="12113" y="11117"/>
                    </a:lnTo>
                    <a:lnTo>
                      <a:pt x="11087" y="10272"/>
                    </a:lnTo>
                    <a:close/>
                    <a:moveTo>
                      <a:pt x="11464" y="9744"/>
                    </a:moveTo>
                    <a:cubicBezTo>
                      <a:pt x="11404" y="9835"/>
                      <a:pt x="11344" y="9925"/>
                      <a:pt x="11283" y="10016"/>
                    </a:cubicBezTo>
                    <a:lnTo>
                      <a:pt x="12369" y="10785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19"/>
                    </a:lnTo>
                    <a:lnTo>
                      <a:pt x="12475" y="10604"/>
                    </a:lnTo>
                    <a:lnTo>
                      <a:pt x="12475" y="10604"/>
                    </a:lnTo>
                    <a:lnTo>
                      <a:pt x="12475" y="10604"/>
                    </a:lnTo>
                    <a:lnTo>
                      <a:pt x="12475" y="10604"/>
                    </a:lnTo>
                    <a:lnTo>
                      <a:pt x="12475" y="10604"/>
                    </a:lnTo>
                    <a:lnTo>
                      <a:pt x="12475" y="10604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2490" y="10589"/>
                    </a:lnTo>
                    <a:lnTo>
                      <a:pt x="11359" y="9880"/>
                    </a:lnTo>
                    <a:close/>
                    <a:moveTo>
                      <a:pt x="11781" y="9186"/>
                    </a:moveTo>
                    <a:cubicBezTo>
                      <a:pt x="11736" y="9277"/>
                      <a:pt x="11676" y="9367"/>
                      <a:pt x="11630" y="9473"/>
                    </a:cubicBezTo>
                    <a:lnTo>
                      <a:pt x="12792" y="10106"/>
                    </a:lnTo>
                    <a:lnTo>
                      <a:pt x="12822" y="10061"/>
                    </a:lnTo>
                    <a:lnTo>
                      <a:pt x="12822" y="10061"/>
                    </a:lnTo>
                    <a:lnTo>
                      <a:pt x="12822" y="10061"/>
                    </a:lnTo>
                    <a:lnTo>
                      <a:pt x="12822" y="10061"/>
                    </a:lnTo>
                    <a:lnTo>
                      <a:pt x="12822" y="10046"/>
                    </a:lnTo>
                    <a:lnTo>
                      <a:pt x="12822" y="10046"/>
                    </a:lnTo>
                    <a:lnTo>
                      <a:pt x="12822" y="10046"/>
                    </a:lnTo>
                    <a:lnTo>
                      <a:pt x="12822" y="10046"/>
                    </a:lnTo>
                    <a:lnTo>
                      <a:pt x="12822" y="10046"/>
                    </a:lnTo>
                    <a:lnTo>
                      <a:pt x="12822" y="10046"/>
                    </a:lnTo>
                    <a:lnTo>
                      <a:pt x="12822" y="10046"/>
                    </a:lnTo>
                    <a:lnTo>
                      <a:pt x="12822" y="10046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31"/>
                    </a:lnTo>
                    <a:lnTo>
                      <a:pt x="12822" y="10016"/>
                    </a:lnTo>
                    <a:lnTo>
                      <a:pt x="12822" y="10016"/>
                    </a:lnTo>
                    <a:lnTo>
                      <a:pt x="12822" y="10016"/>
                    </a:lnTo>
                    <a:lnTo>
                      <a:pt x="12822" y="10016"/>
                    </a:lnTo>
                    <a:lnTo>
                      <a:pt x="12822" y="10016"/>
                    </a:lnTo>
                    <a:lnTo>
                      <a:pt x="12822" y="10016"/>
                    </a:lnTo>
                    <a:lnTo>
                      <a:pt x="12837" y="10001"/>
                    </a:lnTo>
                    <a:lnTo>
                      <a:pt x="12837" y="10001"/>
                    </a:lnTo>
                    <a:lnTo>
                      <a:pt x="12912" y="9850"/>
                    </a:lnTo>
                    <a:lnTo>
                      <a:pt x="11721" y="9277"/>
                    </a:lnTo>
                    <a:close/>
                    <a:moveTo>
                      <a:pt x="12022" y="8583"/>
                    </a:moveTo>
                    <a:cubicBezTo>
                      <a:pt x="11977" y="8689"/>
                      <a:pt x="11947" y="8794"/>
                      <a:pt x="11902" y="8885"/>
                    </a:cubicBezTo>
                    <a:lnTo>
                      <a:pt x="13139" y="9397"/>
                    </a:lnTo>
                    <a:cubicBezTo>
                      <a:pt x="13184" y="9262"/>
                      <a:pt x="13229" y="9141"/>
                      <a:pt x="13274" y="9020"/>
                    </a:cubicBezTo>
                    <a:lnTo>
                      <a:pt x="12022" y="8583"/>
                    </a:lnTo>
                    <a:close/>
                    <a:moveTo>
                      <a:pt x="12188" y="7980"/>
                    </a:moveTo>
                    <a:cubicBezTo>
                      <a:pt x="12173" y="8070"/>
                      <a:pt x="12143" y="8176"/>
                      <a:pt x="12113" y="8281"/>
                    </a:cubicBezTo>
                    <a:lnTo>
                      <a:pt x="13395" y="8643"/>
                    </a:lnTo>
                    <a:cubicBezTo>
                      <a:pt x="13410" y="8598"/>
                      <a:pt x="13410" y="8553"/>
                      <a:pt x="13425" y="8508"/>
                    </a:cubicBez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508"/>
                    </a:lnTo>
                    <a:lnTo>
                      <a:pt x="13425" y="8492"/>
                    </a:lnTo>
                    <a:lnTo>
                      <a:pt x="13425" y="8492"/>
                    </a:lnTo>
                    <a:lnTo>
                      <a:pt x="13440" y="8417"/>
                    </a:lnTo>
                    <a:lnTo>
                      <a:pt x="13440" y="8417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3440" y="8402"/>
                    </a:lnTo>
                    <a:lnTo>
                      <a:pt x="12143" y="8130"/>
                    </a:lnTo>
                    <a:close/>
                    <a:moveTo>
                      <a:pt x="12294" y="7346"/>
                    </a:moveTo>
                    <a:cubicBezTo>
                      <a:pt x="12279" y="7452"/>
                      <a:pt x="12264" y="7557"/>
                      <a:pt x="12249" y="7663"/>
                    </a:cubicBezTo>
                    <a:lnTo>
                      <a:pt x="13561" y="7859"/>
                    </a:lnTo>
                    <a:lnTo>
                      <a:pt x="13561" y="7859"/>
                    </a:lnTo>
                    <a:lnTo>
                      <a:pt x="13561" y="7859"/>
                    </a:lnTo>
                    <a:lnTo>
                      <a:pt x="13561" y="7859"/>
                    </a:lnTo>
                    <a:lnTo>
                      <a:pt x="13561" y="7859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44"/>
                    </a:lnTo>
                    <a:lnTo>
                      <a:pt x="13561" y="7829"/>
                    </a:lnTo>
                    <a:lnTo>
                      <a:pt x="13561" y="7829"/>
                    </a:lnTo>
                    <a:lnTo>
                      <a:pt x="13561" y="7829"/>
                    </a:lnTo>
                    <a:lnTo>
                      <a:pt x="13561" y="7829"/>
                    </a:lnTo>
                    <a:lnTo>
                      <a:pt x="13561" y="7829"/>
                    </a:lnTo>
                    <a:lnTo>
                      <a:pt x="13561" y="7829"/>
                    </a:lnTo>
                    <a:lnTo>
                      <a:pt x="13561" y="7829"/>
                    </a:lnTo>
                    <a:lnTo>
                      <a:pt x="13561" y="7829"/>
                    </a:lnTo>
                    <a:lnTo>
                      <a:pt x="13561" y="7829"/>
                    </a:lnTo>
                    <a:lnTo>
                      <a:pt x="13561" y="7829"/>
                    </a:lnTo>
                    <a:lnTo>
                      <a:pt x="13561" y="7814"/>
                    </a:lnTo>
                    <a:lnTo>
                      <a:pt x="13561" y="7814"/>
                    </a:lnTo>
                    <a:cubicBezTo>
                      <a:pt x="13561" y="7768"/>
                      <a:pt x="13576" y="7738"/>
                      <a:pt x="13576" y="7693"/>
                    </a:cubicBezTo>
                    <a:lnTo>
                      <a:pt x="12264" y="7572"/>
                    </a:lnTo>
                    <a:close/>
                    <a:moveTo>
                      <a:pt x="13636" y="6667"/>
                    </a:moveTo>
                    <a:lnTo>
                      <a:pt x="12324" y="6697"/>
                    </a:lnTo>
                    <a:lnTo>
                      <a:pt x="12324" y="6818"/>
                    </a:lnTo>
                    <a:lnTo>
                      <a:pt x="12324" y="7014"/>
                    </a:lnTo>
                    <a:lnTo>
                      <a:pt x="13636" y="705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69"/>
                    </a:lnTo>
                    <a:lnTo>
                      <a:pt x="13636" y="6954"/>
                    </a:lnTo>
                    <a:lnTo>
                      <a:pt x="13636" y="6954"/>
                    </a:lnTo>
                    <a:lnTo>
                      <a:pt x="13636" y="6667"/>
                    </a:lnTo>
                    <a:close/>
                    <a:moveTo>
                      <a:pt x="13576" y="5868"/>
                    </a:moveTo>
                    <a:lnTo>
                      <a:pt x="12249" y="6064"/>
                    </a:lnTo>
                    <a:cubicBezTo>
                      <a:pt x="12264" y="6170"/>
                      <a:pt x="12279" y="6275"/>
                      <a:pt x="12294" y="6381"/>
                    </a:cubicBezTo>
                    <a:lnTo>
                      <a:pt x="13606" y="6275"/>
                    </a:lnTo>
                    <a:cubicBezTo>
                      <a:pt x="13606" y="6170"/>
                      <a:pt x="13591" y="6064"/>
                      <a:pt x="13576" y="5958"/>
                    </a:cubicBezTo>
                    <a:lnTo>
                      <a:pt x="13576" y="5958"/>
                    </a:lnTo>
                    <a:lnTo>
                      <a:pt x="13576" y="5958"/>
                    </a:lnTo>
                    <a:lnTo>
                      <a:pt x="13576" y="5958"/>
                    </a:lnTo>
                    <a:lnTo>
                      <a:pt x="13576" y="5958"/>
                    </a:lnTo>
                    <a:lnTo>
                      <a:pt x="13576" y="5958"/>
                    </a:lnTo>
                    <a:lnTo>
                      <a:pt x="13576" y="5958"/>
                    </a:lnTo>
                    <a:lnTo>
                      <a:pt x="13576" y="5958"/>
                    </a:lnTo>
                    <a:lnTo>
                      <a:pt x="13576" y="5958"/>
                    </a:lnTo>
                    <a:lnTo>
                      <a:pt x="13576" y="5958"/>
                    </a:lnTo>
                    <a:cubicBezTo>
                      <a:pt x="13576" y="5943"/>
                      <a:pt x="13576" y="5928"/>
                      <a:pt x="13576" y="5913"/>
                    </a:cubicBezTo>
                    <a:close/>
                    <a:moveTo>
                      <a:pt x="13425" y="5099"/>
                    </a:moveTo>
                    <a:lnTo>
                      <a:pt x="12143" y="5430"/>
                    </a:lnTo>
                    <a:cubicBezTo>
                      <a:pt x="12158" y="5536"/>
                      <a:pt x="12188" y="5642"/>
                      <a:pt x="12204" y="5732"/>
                    </a:cubicBezTo>
                    <a:lnTo>
                      <a:pt x="13516" y="5476"/>
                    </a:lnTo>
                    <a:cubicBezTo>
                      <a:pt x="13516" y="5445"/>
                      <a:pt x="13501" y="5415"/>
                      <a:pt x="13486" y="5385"/>
                    </a:cubicBez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85"/>
                    </a:lnTo>
                    <a:lnTo>
                      <a:pt x="13486" y="5370"/>
                    </a:lnTo>
                    <a:lnTo>
                      <a:pt x="13486" y="5370"/>
                    </a:lnTo>
                    <a:cubicBezTo>
                      <a:pt x="13471" y="5295"/>
                      <a:pt x="13455" y="5204"/>
                      <a:pt x="13425" y="5129"/>
                    </a:cubicBezTo>
                    <a:close/>
                    <a:moveTo>
                      <a:pt x="13169" y="4344"/>
                    </a:moveTo>
                    <a:lnTo>
                      <a:pt x="11932" y="4827"/>
                    </a:lnTo>
                    <a:cubicBezTo>
                      <a:pt x="11977" y="4918"/>
                      <a:pt x="12007" y="5023"/>
                      <a:pt x="12038" y="5129"/>
                    </a:cubicBezTo>
                    <a:lnTo>
                      <a:pt x="13305" y="4706"/>
                    </a:lnTo>
                    <a:cubicBezTo>
                      <a:pt x="13305" y="4691"/>
                      <a:pt x="13305" y="4676"/>
                      <a:pt x="13290" y="4661"/>
                    </a:cubicBez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lnTo>
                      <a:pt x="13290" y="4661"/>
                    </a:lnTo>
                    <a:cubicBezTo>
                      <a:pt x="13259" y="4571"/>
                      <a:pt x="13229" y="4465"/>
                      <a:pt x="13184" y="4375"/>
                    </a:cubicBezTo>
                    <a:close/>
                    <a:moveTo>
                      <a:pt x="12837" y="3620"/>
                    </a:moveTo>
                    <a:lnTo>
                      <a:pt x="11660" y="4239"/>
                    </a:lnTo>
                    <a:cubicBezTo>
                      <a:pt x="11706" y="4329"/>
                      <a:pt x="11751" y="4435"/>
                      <a:pt x="11796" y="4525"/>
                    </a:cubicBezTo>
                    <a:lnTo>
                      <a:pt x="13003" y="3967"/>
                    </a:lnTo>
                    <a:lnTo>
                      <a:pt x="13003" y="3967"/>
                    </a:lnTo>
                    <a:lnTo>
                      <a:pt x="13003" y="3967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3003" y="3952"/>
                    </a:lnTo>
                    <a:lnTo>
                      <a:pt x="12988" y="3922"/>
                    </a:lnTo>
                    <a:lnTo>
                      <a:pt x="12988" y="3922"/>
                    </a:lnTo>
                    <a:lnTo>
                      <a:pt x="12988" y="3922"/>
                    </a:lnTo>
                    <a:lnTo>
                      <a:pt x="12988" y="3922"/>
                    </a:lnTo>
                    <a:lnTo>
                      <a:pt x="12988" y="3907"/>
                    </a:lnTo>
                    <a:lnTo>
                      <a:pt x="12988" y="3907"/>
                    </a:lnTo>
                    <a:lnTo>
                      <a:pt x="12988" y="3907"/>
                    </a:lnTo>
                    <a:lnTo>
                      <a:pt x="12988" y="3907"/>
                    </a:lnTo>
                    <a:lnTo>
                      <a:pt x="12988" y="3907"/>
                    </a:lnTo>
                    <a:lnTo>
                      <a:pt x="12988" y="3907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lnTo>
                      <a:pt x="12988" y="3892"/>
                    </a:lnTo>
                    <a:cubicBezTo>
                      <a:pt x="12988" y="3877"/>
                      <a:pt x="12973" y="3862"/>
                      <a:pt x="12973" y="3847"/>
                    </a:cubicBezTo>
                    <a:close/>
                    <a:moveTo>
                      <a:pt x="12430" y="2926"/>
                    </a:moveTo>
                    <a:lnTo>
                      <a:pt x="11344" y="3681"/>
                    </a:lnTo>
                    <a:cubicBezTo>
                      <a:pt x="11404" y="3771"/>
                      <a:pt x="11449" y="3862"/>
                      <a:pt x="11510" y="3952"/>
                    </a:cubicBezTo>
                    <a:lnTo>
                      <a:pt x="12641" y="3258"/>
                    </a:lnTo>
                    <a:cubicBezTo>
                      <a:pt x="12581" y="3153"/>
                      <a:pt x="12505" y="3032"/>
                      <a:pt x="12430" y="2926"/>
                    </a:cubicBezTo>
                    <a:close/>
                    <a:moveTo>
                      <a:pt x="11932" y="2308"/>
                    </a:moveTo>
                    <a:lnTo>
                      <a:pt x="10936" y="3183"/>
                    </a:lnTo>
                    <a:cubicBezTo>
                      <a:pt x="11012" y="3258"/>
                      <a:pt x="11087" y="3349"/>
                      <a:pt x="11148" y="3439"/>
                    </a:cubicBez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610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95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88" y="2580"/>
                    </a:lnTo>
                    <a:lnTo>
                      <a:pt x="12173" y="2580"/>
                    </a:lnTo>
                    <a:lnTo>
                      <a:pt x="12173" y="2580"/>
                    </a:lnTo>
                    <a:lnTo>
                      <a:pt x="12173" y="2580"/>
                    </a:lnTo>
                    <a:lnTo>
                      <a:pt x="12173" y="2564"/>
                    </a:lnTo>
                    <a:lnTo>
                      <a:pt x="12173" y="2564"/>
                    </a:lnTo>
                    <a:lnTo>
                      <a:pt x="12173" y="2564"/>
                    </a:lnTo>
                    <a:lnTo>
                      <a:pt x="12173" y="2564"/>
                    </a:lnTo>
                    <a:lnTo>
                      <a:pt x="12173" y="2564"/>
                    </a:lnTo>
                    <a:lnTo>
                      <a:pt x="12173" y="2564"/>
                    </a:lnTo>
                    <a:lnTo>
                      <a:pt x="12143" y="2534"/>
                    </a:lnTo>
                    <a:close/>
                    <a:moveTo>
                      <a:pt x="11374" y="1735"/>
                    </a:moveTo>
                    <a:lnTo>
                      <a:pt x="10484" y="2730"/>
                    </a:lnTo>
                    <a:cubicBezTo>
                      <a:pt x="10559" y="2806"/>
                      <a:pt x="10635" y="2881"/>
                      <a:pt x="10710" y="2957"/>
                    </a:cubicBezTo>
                    <a:lnTo>
                      <a:pt x="11660" y="2006"/>
                    </a:lnTo>
                    <a:cubicBezTo>
                      <a:pt x="11600" y="1946"/>
                      <a:pt x="11525" y="1886"/>
                      <a:pt x="11464" y="1825"/>
                    </a:cubicBezTo>
                    <a:lnTo>
                      <a:pt x="11464" y="1825"/>
                    </a:lnTo>
                    <a:lnTo>
                      <a:pt x="11464" y="1825"/>
                    </a:lnTo>
                    <a:lnTo>
                      <a:pt x="11464" y="1825"/>
                    </a:lnTo>
                    <a:lnTo>
                      <a:pt x="11464" y="1825"/>
                    </a:lnTo>
                    <a:lnTo>
                      <a:pt x="11449" y="1825"/>
                    </a:lnTo>
                    <a:lnTo>
                      <a:pt x="11449" y="1825"/>
                    </a:lnTo>
                    <a:lnTo>
                      <a:pt x="11449" y="1825"/>
                    </a:lnTo>
                    <a:lnTo>
                      <a:pt x="11449" y="1825"/>
                    </a:lnTo>
                    <a:lnTo>
                      <a:pt x="11449" y="1825"/>
                    </a:lnTo>
                    <a:lnTo>
                      <a:pt x="11449" y="1825"/>
                    </a:lnTo>
                    <a:lnTo>
                      <a:pt x="11449" y="1825"/>
                    </a:lnTo>
                    <a:lnTo>
                      <a:pt x="11389" y="1780"/>
                    </a:lnTo>
                    <a:close/>
                    <a:moveTo>
                      <a:pt x="10740" y="1252"/>
                    </a:moveTo>
                    <a:lnTo>
                      <a:pt x="9971" y="2338"/>
                    </a:lnTo>
                    <a:cubicBezTo>
                      <a:pt x="10062" y="2399"/>
                      <a:pt x="10152" y="2459"/>
                      <a:pt x="10228" y="2519"/>
                    </a:cubicBezTo>
                    <a:lnTo>
                      <a:pt x="11057" y="1478"/>
                    </a:lnTo>
                    <a:cubicBezTo>
                      <a:pt x="10952" y="1403"/>
                      <a:pt x="10846" y="1312"/>
                      <a:pt x="10740" y="1237"/>
                    </a:cubicBezTo>
                    <a:close/>
                    <a:moveTo>
                      <a:pt x="10062" y="830"/>
                    </a:moveTo>
                    <a:lnTo>
                      <a:pt x="9428" y="1991"/>
                    </a:lnTo>
                    <a:cubicBezTo>
                      <a:pt x="9534" y="2037"/>
                      <a:pt x="9624" y="2097"/>
                      <a:pt x="9715" y="2157"/>
                    </a:cubicBezTo>
                    <a:lnTo>
                      <a:pt x="10409" y="1026"/>
                    </a:lnTo>
                    <a:cubicBezTo>
                      <a:pt x="10303" y="950"/>
                      <a:pt x="10182" y="890"/>
                      <a:pt x="10062" y="815"/>
                    </a:cubicBezTo>
                    <a:close/>
                    <a:moveTo>
                      <a:pt x="9353" y="483"/>
                    </a:moveTo>
                    <a:lnTo>
                      <a:pt x="8855" y="1720"/>
                    </a:lnTo>
                    <a:cubicBezTo>
                      <a:pt x="8945" y="1750"/>
                      <a:pt x="9036" y="1795"/>
                      <a:pt x="9141" y="1840"/>
                    </a:cubicBezTo>
                    <a:lnTo>
                      <a:pt x="9715" y="649"/>
                    </a:lnTo>
                    <a:cubicBezTo>
                      <a:pt x="9639" y="604"/>
                      <a:pt x="9564" y="573"/>
                      <a:pt x="9503" y="543"/>
                    </a:cubicBezTo>
                    <a:lnTo>
                      <a:pt x="9503" y="543"/>
                    </a:lnTo>
                    <a:lnTo>
                      <a:pt x="9503" y="543"/>
                    </a:lnTo>
                    <a:lnTo>
                      <a:pt x="9503" y="543"/>
                    </a:lnTo>
                    <a:lnTo>
                      <a:pt x="9503" y="543"/>
                    </a:lnTo>
                    <a:lnTo>
                      <a:pt x="9428" y="543"/>
                    </a:lnTo>
                    <a:lnTo>
                      <a:pt x="9368" y="513"/>
                    </a:lnTo>
                    <a:close/>
                    <a:moveTo>
                      <a:pt x="8598" y="226"/>
                    </a:moveTo>
                    <a:lnTo>
                      <a:pt x="8252" y="1509"/>
                    </a:lnTo>
                    <a:cubicBezTo>
                      <a:pt x="8357" y="1539"/>
                      <a:pt x="8448" y="1569"/>
                      <a:pt x="8553" y="1614"/>
                    </a:cubicBezTo>
                    <a:lnTo>
                      <a:pt x="8976" y="347"/>
                    </a:lnTo>
                    <a:lnTo>
                      <a:pt x="8885" y="317"/>
                    </a:lnTo>
                    <a:lnTo>
                      <a:pt x="8855" y="317"/>
                    </a:lnTo>
                    <a:lnTo>
                      <a:pt x="8719" y="272"/>
                    </a:lnTo>
                    <a:lnTo>
                      <a:pt x="8719" y="272"/>
                    </a:lnTo>
                    <a:lnTo>
                      <a:pt x="8719" y="272"/>
                    </a:lnTo>
                    <a:lnTo>
                      <a:pt x="8674" y="272"/>
                    </a:lnTo>
                    <a:lnTo>
                      <a:pt x="8614" y="257"/>
                    </a:lnTo>
                    <a:close/>
                    <a:moveTo>
                      <a:pt x="7814" y="76"/>
                    </a:moveTo>
                    <a:lnTo>
                      <a:pt x="7618" y="1388"/>
                    </a:lnTo>
                    <a:cubicBezTo>
                      <a:pt x="7724" y="1403"/>
                      <a:pt x="7829" y="1418"/>
                      <a:pt x="7935" y="1448"/>
                    </a:cubicBezTo>
                    <a:lnTo>
                      <a:pt x="8206" y="151"/>
                    </a:lnTo>
                    <a:cubicBezTo>
                      <a:pt x="8086" y="121"/>
                      <a:pt x="7950" y="91"/>
                      <a:pt x="7814" y="76"/>
                    </a:cubicBezTo>
                    <a:close/>
                    <a:moveTo>
                      <a:pt x="7015" y="0"/>
                    </a:moveTo>
                    <a:lnTo>
                      <a:pt x="6984" y="1312"/>
                    </a:lnTo>
                    <a:cubicBezTo>
                      <a:pt x="7090" y="1312"/>
                      <a:pt x="7196" y="1312"/>
                      <a:pt x="7301" y="1343"/>
                    </a:cubicBezTo>
                    <a:lnTo>
                      <a:pt x="7422" y="15"/>
                    </a:lnTo>
                    <a:cubicBezTo>
                      <a:pt x="7331" y="15"/>
                      <a:pt x="7241" y="0"/>
                      <a:pt x="7150" y="0"/>
                    </a:cubicBezTo>
                    <a:lnTo>
                      <a:pt x="70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 rot="5400000">
                <a:off x="260303" y="4335930"/>
                <a:ext cx="616760" cy="616787"/>
              </a:xfrm>
              <a:custGeom>
                <a:avLst/>
                <a:gdLst/>
                <a:ahLst/>
                <a:cxnLst/>
                <a:rect l="l" t="t" r="r" b="b"/>
                <a:pathLst>
                  <a:path w="8719" h="8720" extrusionOk="0">
                    <a:moveTo>
                      <a:pt x="8719" y="4360"/>
                    </a:moveTo>
                    <a:cubicBezTo>
                      <a:pt x="8719" y="6758"/>
                      <a:pt x="6758" y="8719"/>
                      <a:pt x="4360" y="8719"/>
                    </a:cubicBezTo>
                    <a:cubicBezTo>
                      <a:pt x="1946" y="8719"/>
                      <a:pt x="0" y="6758"/>
                      <a:pt x="0" y="4360"/>
                    </a:cubicBezTo>
                    <a:cubicBezTo>
                      <a:pt x="0" y="1947"/>
                      <a:pt x="1946" y="1"/>
                      <a:pt x="4360" y="1"/>
                    </a:cubicBezTo>
                    <a:cubicBezTo>
                      <a:pt x="6758" y="1"/>
                      <a:pt x="8719" y="1947"/>
                      <a:pt x="8719" y="43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357" name="Google Shape;357;p16"/>
            <p:cNvSpPr/>
            <p:nvPr/>
          </p:nvSpPr>
          <p:spPr>
            <a:xfrm>
              <a:off x="-1054850" y="3002227"/>
              <a:ext cx="3212700" cy="3212700"/>
            </a:xfrm>
            <a:prstGeom prst="ellipse">
              <a:avLst/>
            </a:prstGeom>
            <a:solidFill>
              <a:srgbClr val="D9A3F3">
                <a:alpha val="25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890640241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17"/>
          <p:cNvSpPr txBox="1">
            <a:spLocks noGrp="1"/>
          </p:cNvSpPr>
          <p:nvPr>
            <p:ph type="subTitle" idx="1"/>
          </p:nvPr>
        </p:nvSpPr>
        <p:spPr>
          <a:xfrm>
            <a:off x="3097181" y="4215633"/>
            <a:ext cx="5997601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17"/>
          <p:cNvSpPr txBox="1">
            <a:spLocks noGrp="1"/>
          </p:cNvSpPr>
          <p:nvPr>
            <p:ph type="subTitle" idx="2"/>
          </p:nvPr>
        </p:nvSpPr>
        <p:spPr>
          <a:xfrm>
            <a:off x="3097248" y="4644667"/>
            <a:ext cx="5997601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17"/>
          <p:cNvSpPr txBox="1">
            <a:spLocks noGrp="1"/>
          </p:cNvSpPr>
          <p:nvPr>
            <p:ph type="subTitle" idx="3"/>
          </p:nvPr>
        </p:nvSpPr>
        <p:spPr>
          <a:xfrm>
            <a:off x="3097147" y="2193532"/>
            <a:ext cx="5997601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vo"/>
              <a:buNone/>
              <a:defRPr sz="23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17"/>
          <p:cNvSpPr txBox="1">
            <a:spLocks noGrp="1"/>
          </p:cNvSpPr>
          <p:nvPr>
            <p:ph type="subTitle" idx="4"/>
          </p:nvPr>
        </p:nvSpPr>
        <p:spPr>
          <a:xfrm>
            <a:off x="3097147" y="2622568"/>
            <a:ext cx="5997601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22106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theme" Target="../theme/theme10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5" Type="http://schemas.openxmlformats.org/officeDocument/2006/relationships/theme" Target="../theme/theme1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2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23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Relationship Id="rId22" Type="http://schemas.openxmlformats.org/officeDocument/2006/relationships/slideLayout" Target="../slideLayouts/slideLayout167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1.xml"/><Relationship Id="rId19" Type="http://schemas.openxmlformats.org/officeDocument/2006/relationships/image" Target="../media/image10.jpeg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34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3.xml"/><Relationship Id="rId35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5" y="593367"/>
            <a:ext cx="10290002" cy="763600"/>
          </a:xfrm>
          <a:prstGeom prst="rect">
            <a:avLst/>
          </a:prstGeom>
          <a:solidFill>
            <a:srgbClr val="FFFFFF">
              <a:alpha val="138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 sz="2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 sz="2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 sz="2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 sz="2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 sz="2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 sz="2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 sz="2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 sz="2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Krona One"/>
              <a:buNone/>
              <a:defRPr sz="2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5" y="1536633"/>
            <a:ext cx="10290002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●"/>
              <a:def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○"/>
              <a:def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■"/>
              <a:def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●"/>
              <a:def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○"/>
              <a:def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■"/>
              <a:def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●"/>
              <a:def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○"/>
              <a:def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oppins"/>
              <a:buChar char="■"/>
              <a:defRPr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52414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5" y="593367"/>
            <a:ext cx="1029000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Condensed SemiBold"/>
              <a:buNone/>
              <a:defRPr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5" y="1536633"/>
            <a:ext cx="10290002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26344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  <p:sldLayoutId id="2147483827" r:id="rId20"/>
    <p:sldLayoutId id="2147483828" r:id="rId21"/>
    <p:sldLayoutId id="2147483829" r:id="rId22"/>
    <p:sldLayoutId id="2147483830" r:id="rId2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4"/>
          <p:cNvSpPr txBox="1">
            <a:spLocks noGrp="1"/>
          </p:cNvSpPr>
          <p:nvPr>
            <p:ph type="title"/>
          </p:nvPr>
        </p:nvSpPr>
        <p:spPr>
          <a:xfrm>
            <a:off x="1424136" y="1244600"/>
            <a:ext cx="9396401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5" name="Google Shape;1055;p24"/>
          <p:cNvSpPr txBox="1">
            <a:spLocks noGrp="1"/>
          </p:cNvSpPr>
          <p:nvPr>
            <p:ph type="body" idx="1"/>
          </p:nvPr>
        </p:nvSpPr>
        <p:spPr>
          <a:xfrm>
            <a:off x="1424136" y="2260599"/>
            <a:ext cx="9396401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63046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5700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3170" y="719333"/>
            <a:ext cx="1026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3170" y="1583467"/>
            <a:ext cx="10265600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1431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  <p:sldLayoutId id="2147483885" r:id="rId19"/>
    <p:sldLayoutId id="2147483886" r:id="rId20"/>
    <p:sldLayoutId id="2147483887" r:id="rId21"/>
    <p:sldLayoutId id="2147483888" r:id="rId22"/>
    <p:sldLayoutId id="2147483889" r:id="rId23"/>
    <p:sldLayoutId id="2147483890" r:id="rId2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5"/>
          <p:cNvSpPr txBox="1">
            <a:spLocks noGrp="1"/>
          </p:cNvSpPr>
          <p:nvPr>
            <p:ph type="title"/>
          </p:nvPr>
        </p:nvSpPr>
        <p:spPr>
          <a:xfrm>
            <a:off x="1424136" y="1244600"/>
            <a:ext cx="9396401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25"/>
          <p:cNvSpPr txBox="1">
            <a:spLocks noGrp="1"/>
          </p:cNvSpPr>
          <p:nvPr>
            <p:ph type="body" idx="1"/>
          </p:nvPr>
        </p:nvSpPr>
        <p:spPr>
          <a:xfrm>
            <a:off x="1424136" y="2260599"/>
            <a:ext cx="9396401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0898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4" y="274639"/>
            <a:ext cx="109727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600204"/>
            <a:ext cx="109727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625B-696C-430E-BDD0-827845A7C9D8}"/>
              </a:ext>
            </a:extLst>
          </p:cNvPr>
          <p:cNvSpPr txBox="1"/>
          <p:nvPr/>
        </p:nvSpPr>
        <p:spPr>
          <a:xfrm>
            <a:off x="-12198" y="6951664"/>
            <a:ext cx="1118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5367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</p:sldLayoutIdLst>
  <p:transition>
    <p:fade thruBlk="1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1424136" y="1244600"/>
            <a:ext cx="9396401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1424136" y="2260599"/>
            <a:ext cx="9396401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40361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5" y="719333"/>
            <a:ext cx="1029000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5" y="1536633"/>
            <a:ext cx="10290002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6829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1424136" y="1244600"/>
            <a:ext cx="9396401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424136" y="2260599"/>
            <a:ext cx="9396401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36643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lt1"/>
            </a:gs>
            <a:gs pos="47000">
              <a:schemeClr val="dk2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8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8" y="1536633"/>
            <a:ext cx="10285200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56944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1424136" y="1244600"/>
            <a:ext cx="9396401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1424136" y="2260599"/>
            <a:ext cx="9396401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567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5" y="719333"/>
            <a:ext cx="1029000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5" y="1536633"/>
            <a:ext cx="10290002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1211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lt1"/>
            </a:gs>
            <a:gs pos="14000">
              <a:schemeClr val="accent5"/>
            </a:gs>
            <a:gs pos="80000">
              <a:schemeClr val="lt1"/>
            </a:gs>
            <a:gs pos="100000">
              <a:srgbClr val="61158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136" y="593367"/>
            <a:ext cx="105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va Flat"/>
              <a:buNone/>
              <a:defRPr sz="3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136" y="1536633"/>
            <a:ext cx="10535600" cy="45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03620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 txBox="1">
            <a:spLocks noGrp="1"/>
          </p:cNvSpPr>
          <p:nvPr>
            <p:ph type="title"/>
          </p:nvPr>
        </p:nvSpPr>
        <p:spPr>
          <a:xfrm>
            <a:off x="1424136" y="1244600"/>
            <a:ext cx="9396401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86" name="Google Shape;786;p36"/>
          <p:cNvSpPr txBox="1">
            <a:spLocks noGrp="1"/>
          </p:cNvSpPr>
          <p:nvPr>
            <p:ph type="body" idx="1"/>
          </p:nvPr>
        </p:nvSpPr>
        <p:spPr>
          <a:xfrm>
            <a:off x="1424136" y="2260599"/>
            <a:ext cx="9396401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3851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idx="1"/>
          </p:nvPr>
        </p:nvSpPr>
        <p:spPr>
          <a:xfrm>
            <a:off x="1972966" y="1526875"/>
            <a:ext cx="8249336" cy="49562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/>
          <a:p>
            <a:pPr marL="0" indent="0" algn="ctr">
              <a:spcBef>
                <a:spcPts val="0"/>
              </a:spcBef>
              <a:buClr>
                <a:schemeClr val="dk1"/>
              </a:buClr>
              <a:buSzPct val="163636"/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Recognizing stages of Depression &amp; 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163636"/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Optimizing through Guided Imagery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43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5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100000"/>
              <a:buNone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PROJECT  SEMINAR </a:t>
            </a:r>
            <a:endParaRPr sz="2200" dirty="0"/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Session 2023-24</a:t>
            </a:r>
            <a:endParaRPr sz="2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rgbClr val="888888"/>
              </a:buClr>
              <a:buSzPct val="100000"/>
              <a:buNone/>
            </a:pPr>
            <a:endParaRPr lang="hi-IN" sz="2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sz="2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(G11)</a:t>
            </a:r>
            <a:endParaRPr sz="2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Ms. Rishita Uikey</a:t>
            </a: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Ms.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Arpita Mishra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Ms. Saloni Urade</a:t>
            </a:r>
            <a:endParaRPr sz="2400" dirty="0"/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Ms. Sakshi Deshmukh</a:t>
            </a:r>
            <a:endParaRPr sz="2400" dirty="0"/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Ms. Achal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Akulwar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rgbClr val="888888"/>
              </a:buClr>
              <a:buSzPct val="100000"/>
              <a:buNone/>
            </a:pPr>
            <a:endParaRPr sz="2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Guided By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Prof. Nikita P.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Giradkar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80000"/>
              </a:lnSpc>
              <a:spcBef>
                <a:spcPts val="440"/>
              </a:spcBef>
              <a:buClr>
                <a:srgbClr val="888888"/>
              </a:buClr>
              <a:buSzPct val="100000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indent="0" algn="ctr">
              <a:spcBef>
                <a:spcPts val="440"/>
              </a:spcBef>
              <a:buClr>
                <a:srgbClr val="888888"/>
              </a:buClr>
              <a:buSzPct val="100000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7" descr="Hi &quot; I See U See YCCE&quot; - YESHWANTRAO CHAVAN COLLEGE OF ENGINEERING ...">
            <a:extLst>
              <a:ext uri="{FF2B5EF4-FFF2-40B4-BE49-F238E27FC236}">
                <a16:creationId xmlns:a16="http://schemas.microsoft.com/office/drawing/2014/main" id="{BFE5260B-3A05-922E-3786-06316CD4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8" y="71920"/>
            <a:ext cx="2420780" cy="196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2B18BB-C2FF-4124-6E7A-523CE09A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A342BC-5001-B231-F9C8-DFDBA847E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60" y="1457864"/>
            <a:ext cx="11766431" cy="5025237"/>
          </a:xfrm>
        </p:spPr>
        <p:txBody>
          <a:bodyPr>
            <a:noAutofit/>
          </a:bodyPr>
          <a:lstStyle/>
          <a:p>
            <a:pPr algn="just"/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Kuhaneswaran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A/L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Govindasamy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al, Depression Detection Using Machine Learning Techniques on Twitter Data. ©2021 IEEE </a:t>
            </a:r>
          </a:p>
          <a:p>
            <a:pPr algn="just"/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Nafiz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Asad et al. Depression Detection by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Social Media Posts of User. In 2019 IEEE</a:t>
            </a:r>
          </a:p>
          <a:p>
            <a:pPr algn="just"/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 et al. Recognition of Audio Depression Based on Convolutional Neural Network and Generative Antagonism Network Model. Digital Object Identifier 10.1109/ACCESS.2020.2998532 IEEE </a:t>
            </a:r>
          </a:p>
          <a:p>
            <a:pPr algn="just"/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Hanadi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Solieman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The Detection of Depression Using Multimodal Models Based on Text and Voice Quality Features. In 2021 IEEE 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 Ding et al. A Depression Recognition Method For College Students Using Deep Integrated Support Vector Algorithm. Published In 2020 IEEE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Young-Shin Lee 1 and Won-Hyung Park 2, Diagnosis of Depressive Disorder Model on Facial Expression Based on Fast RCNN, Diagnostics 2022, 12, 317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Guo, W et al. “Deep neural networks for depression recognition based on facial expressions caused by stimulus tasks,” in 2019 IEEE )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Melo, W. C. D., Granger, E., and Hadid, A. (2019). “Combining global and local convolutional 3d networks for detecting depression from facial expressions,” in 2019 14th IEEE</a:t>
            </a:r>
          </a:p>
          <a:p>
            <a:pPr algn="just"/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Pampouchidou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al.Automatic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assessment of depression based on visual cues: a systematic review. IEEE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et al. Visually interpretable representation learning for depression recognition from facial images. 2020 IEEE Trans.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1613043" y="1078787"/>
            <a:ext cx="8851757" cy="5398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</a:t>
            </a:r>
            <a:endParaRPr lang="en-IN" dirty="0"/>
          </a:p>
          <a:p>
            <a:pPr marL="342900" indent="-342900">
              <a:lnSpc>
                <a:spcPct val="150000"/>
              </a:lnSpc>
              <a:spcBef>
                <a:spcPts val="560"/>
              </a:spcBef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</a:t>
            </a:r>
            <a:endParaRPr lang="en-US" sz="4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algn="ctr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ts val="4000"/>
            </a:pP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</a:t>
            </a:r>
            <a:r>
              <a:rPr lang="en-US" sz="4000" b="1" dirty="0">
                <a:latin typeface="Times New Roman"/>
                <a:ea typeface="Times New Roman"/>
                <a:cs typeface="Times New Roman"/>
                <a:sym typeface="Times New Roman"/>
              </a:rPr>
              <a:t>Thank You…….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26F858-FD05-5758-6B0B-7985CD32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Problem Definition</a:t>
            </a:r>
            <a:endParaRPr lang="en-IN" b="1" dirty="0"/>
          </a:p>
        </p:txBody>
      </p:sp>
      <p:sp>
        <p:nvSpPr>
          <p:cNvPr id="83" name="Google Shape;83;p12"/>
          <p:cNvSpPr txBox="1">
            <a:spLocks noGrp="1"/>
          </p:cNvSpPr>
          <p:nvPr>
            <p:ph idx="1"/>
          </p:nvPr>
        </p:nvSpPr>
        <p:spPr>
          <a:xfrm>
            <a:off x="226031" y="1392938"/>
            <a:ext cx="11548152" cy="3859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The objective of this project is to comprehensively understand and address the multifaceted stage posed by depression.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Depression is a complex mental health disorder that affects millions of individuals globally, leading to a range of negative impacts on their well-being, relationships, and overall quality of life.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By image or emotion, some common and general input with basic or rational and related Depression symptoms.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For normal or for college student showing symptoms we try to recover them and calm them by Guided Imagery.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those who have mild, moderate, severe and Extreme we will guide them to psychiatrist or medicator.</a:t>
            </a:r>
          </a:p>
          <a:p>
            <a:pPr marL="0" indent="0" algn="l">
              <a:buNone/>
            </a:pPr>
            <a:endParaRPr lang="en-US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5C6F-807F-8A73-4D73-221C57F4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200" b="1" dirty="0">
                <a:solidFill>
                  <a:schemeClr val="bg1"/>
                </a:solidFill>
              </a:rPr>
              <a:t>Problem definition(</a:t>
            </a:r>
            <a:r>
              <a:rPr lang="en-US" sz="3200" b="1" dirty="0" err="1">
                <a:solidFill>
                  <a:schemeClr val="bg1"/>
                </a:solidFill>
              </a:rPr>
              <a:t>contin</a:t>
            </a:r>
            <a:r>
              <a:rPr lang="en-US" sz="3200" b="1" dirty="0">
                <a:solidFill>
                  <a:schemeClr val="bg1"/>
                </a:solidFill>
              </a:rPr>
              <a:t>…)</a:t>
            </a:r>
            <a:endParaRPr lang="hi-IN" sz="32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25A74-9455-68FF-F011-452636179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337" y="1682268"/>
            <a:ext cx="10681467" cy="47648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440"/>
              </a:spcBef>
              <a:buClr>
                <a:schemeClr val="dk1"/>
              </a:buClr>
              <a:buSzPts val="2200"/>
              <a:buNone/>
            </a:pPr>
            <a:r>
              <a:rPr lang="en-US" sz="2800" b="1" dirty="0">
                <a:latin typeface="Söhne"/>
                <a:ea typeface="Times New Roman"/>
                <a:cs typeface="Times New Roman" panose="02020603050405020304" pitchFamily="18" charset="0"/>
                <a:sym typeface="Times New Roman"/>
              </a:rPr>
              <a:t>Stages of Depression</a:t>
            </a:r>
            <a:endParaRPr lang="en-US" sz="2800" dirty="0">
              <a:latin typeface="Söhne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Normal or Depression symptoms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Mild depression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Moderate stage depression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Severe stage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Extreme stage</a:t>
            </a:r>
            <a:endParaRPr lang="en-US" sz="28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endParaRPr lang="hi-IN" dirty="0"/>
          </a:p>
        </p:txBody>
      </p:sp>
      <p:pic>
        <p:nvPicPr>
          <p:cNvPr id="5" name="Google Shape;91;p13">
            <a:extLst>
              <a:ext uri="{FF2B5EF4-FFF2-40B4-BE49-F238E27FC236}">
                <a16:creationId xmlns:a16="http://schemas.microsoft.com/office/drawing/2014/main" id="{7C89352F-2655-2533-E4B2-76962911D0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35056" y="3164440"/>
            <a:ext cx="4931597" cy="3356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1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29A0-60BF-D695-0F47-3234F787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200" b="1" dirty="0">
                <a:solidFill>
                  <a:schemeClr val="bg1"/>
                </a:solidFill>
              </a:rPr>
              <a:t>Problem definition(</a:t>
            </a:r>
            <a:r>
              <a:rPr lang="en-US" sz="3200" b="1" dirty="0" err="1">
                <a:solidFill>
                  <a:schemeClr val="bg1"/>
                </a:solidFill>
              </a:rPr>
              <a:t>contin</a:t>
            </a:r>
            <a:r>
              <a:rPr lang="en-US" sz="3200" b="1" dirty="0">
                <a:solidFill>
                  <a:schemeClr val="bg1"/>
                </a:solidFill>
              </a:rPr>
              <a:t>…)</a:t>
            </a:r>
            <a:endParaRPr lang="hi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5A17B-5404-2C29-6006-6E1A113B1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337" y="1428108"/>
            <a:ext cx="10681467" cy="501896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888888"/>
              </a:buClr>
              <a:buSzPts val="3200"/>
              <a:buNone/>
            </a:pPr>
            <a:r>
              <a:rPr lang="en-US" sz="2800" b="1" dirty="0">
                <a:latin typeface="Söhne"/>
                <a:cs typeface="Times New Roman" panose="02020603050405020304" pitchFamily="18" charset="0"/>
              </a:rPr>
              <a:t>The Symptoms Of Depression</a:t>
            </a:r>
            <a:endParaRPr lang="en-US" sz="2800" dirty="0">
              <a:latin typeface="Söhne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Feeling sad, anxious or empty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Feeling hopeless of pessimistic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Feeling guilty, worthless or helpless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Not enjoying things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Trouble in concentration, memory 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Gaining or losing weight 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Feeling restless or irritable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Hypersomnia or insomnia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 sz="2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Thoughts of suicide or death</a:t>
            </a:r>
          </a:p>
          <a:p>
            <a:endParaRPr lang="hi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D7432-5F2A-967F-73EE-3FCEAE482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244" y="3154167"/>
            <a:ext cx="4436162" cy="33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4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EFC53D-E7A0-5487-6E39-56E139AC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Abstract</a:t>
            </a:r>
            <a:endParaRPr lang="en-IN" b="1"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idx="1"/>
          </p:nvPr>
        </p:nvSpPr>
        <p:spPr>
          <a:xfrm>
            <a:off x="113016" y="1119883"/>
            <a:ext cx="11815281" cy="53632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just">
              <a:spcBef>
                <a:spcPts val="0"/>
              </a:spcBef>
              <a:buClr>
                <a:srgbClr val="888888"/>
              </a:buClr>
              <a:buSzPts val="1800"/>
              <a:buNone/>
            </a:pPr>
            <a:endParaRPr sz="1800" dirty="0"/>
          </a:p>
          <a:p>
            <a:pPr algn="just">
              <a:spcBef>
                <a:spcPts val="440"/>
              </a:spcBef>
              <a:buClr>
                <a:schemeClr val="dk1"/>
              </a:buClr>
              <a:buSzPts val="22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project focuses on exploring the feasibility of identifying depression and stage of depression through the analysis of human biometric data. Depression is a widespread mental health disorder that often goes undetected due to stigma and lack of accurate diagnostic methods.</a:t>
            </a:r>
          </a:p>
          <a:p>
            <a:pPr algn="just">
              <a:spcBef>
                <a:spcPts val="440"/>
              </a:spcBef>
              <a:buClr>
                <a:schemeClr val="dk1"/>
              </a:buClr>
              <a:buSzPts val="22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Leveraging advancements in biometric sensing technologies, this study aims to develop a novel approach for early detection of depression by analyzing physiological signals such as facial expressions, behavior, introspection.</a:t>
            </a:r>
          </a:p>
          <a:p>
            <a:pPr algn="just">
              <a:spcBef>
                <a:spcPts val="440"/>
              </a:spcBef>
              <a:buClr>
                <a:schemeClr val="dk1"/>
              </a:buClr>
              <a:buSzPts val="22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Machine learning algorithms will be employed to extract meaningful patterns from the biometric data, establishing a reliable model for depression identification. Successful implementation of this method could lead to non-intrusive, cost-effective, and timely detection of depression, thereby facilitating early intervention and improved mental health outcomes.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 </a:t>
            </a:r>
            <a:endParaRPr dirty="0"/>
          </a:p>
          <a:p>
            <a:pPr marL="0" indent="0" algn="just">
              <a:spcBef>
                <a:spcPts val="480"/>
              </a:spcBef>
              <a:buClr>
                <a:srgbClr val="888888"/>
              </a:buClr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indent="0" algn="just">
              <a:spcBef>
                <a:spcPts val="480"/>
              </a:spcBef>
              <a:buClr>
                <a:srgbClr val="888888"/>
              </a:buClr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indent="0" algn="just">
              <a:spcBef>
                <a:spcPts val="56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dk1"/>
                </a:solidFill>
              </a:rPr>
              <a:t>                                               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A032DB-011D-A359-D5B9-1AFF6128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Objectives</a:t>
            </a:r>
            <a:endParaRPr lang="en-IN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idx="1"/>
          </p:nvPr>
        </p:nvSpPr>
        <p:spPr>
          <a:xfrm>
            <a:off x="393142" y="1596541"/>
            <a:ext cx="11200242" cy="48865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spcBef>
                <a:spcPts val="440"/>
              </a:spcBef>
              <a:buClr>
                <a:srgbClr val="888888"/>
              </a:buClr>
              <a:buSzPts val="2200"/>
            </a:pPr>
            <a:r>
              <a:rPr lang="en-IN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and Awareness</a:t>
            </a:r>
          </a:p>
          <a:p>
            <a:pPr algn="just">
              <a:spcBef>
                <a:spcPts val="440"/>
              </a:spcBef>
              <a:buClr>
                <a:srgbClr val="888888"/>
              </a:buClr>
              <a:buSzPts val="2200"/>
            </a:pPr>
            <a:r>
              <a:rPr lang="en-IN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Identification of Stages</a:t>
            </a:r>
          </a:p>
          <a:p>
            <a:pPr algn="just">
              <a:spcBef>
                <a:spcPts val="440"/>
              </a:spcBef>
              <a:buClr>
                <a:srgbClr val="888888"/>
              </a:buClr>
              <a:buSzPts val="2200"/>
            </a:pPr>
            <a:r>
              <a:rPr lang="en-U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Guided Imagery Techniques and Resources</a:t>
            </a:r>
            <a:endParaRPr lang="en-IN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440"/>
              </a:spcBef>
              <a:buClr>
                <a:srgbClr val="888888"/>
              </a:buClr>
              <a:buSzPts val="2200"/>
            </a:pPr>
            <a:r>
              <a:rPr lang="en-IN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into Treatment Plans</a:t>
            </a:r>
          </a:p>
          <a:p>
            <a:pPr algn="just">
              <a:spcBef>
                <a:spcPts val="440"/>
              </a:spcBef>
              <a:buClr>
                <a:srgbClr val="888888"/>
              </a:buClr>
              <a:buSzPts val="2200"/>
            </a:pPr>
            <a:r>
              <a:rPr lang="en-IN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Outreach and Education</a:t>
            </a:r>
          </a:p>
          <a:p>
            <a:pPr algn="just">
              <a:spcBef>
                <a:spcPts val="440"/>
              </a:spcBef>
              <a:buClr>
                <a:srgbClr val="888888"/>
              </a:buClr>
              <a:buSzPts val="2200"/>
            </a:pPr>
            <a:r>
              <a:rPr lang="en-IN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Long-term Monitoring and Support</a:t>
            </a:r>
          </a:p>
          <a:p>
            <a:pPr algn="just">
              <a:spcBef>
                <a:spcPts val="440"/>
              </a:spcBef>
              <a:buClr>
                <a:srgbClr val="888888"/>
              </a:buClr>
              <a:buSzPts val="2200"/>
            </a:pPr>
            <a:r>
              <a:rPr lang="en-IN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Ethical Considerations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0FA9B-F37A-59A2-BABA-57E0BB73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25" y="3308279"/>
            <a:ext cx="5704223" cy="31748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75EF75-5BC9-AEA7-208C-60B30C31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Literature Survey</a:t>
            </a:r>
            <a:endParaRPr lang="en-IN"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just">
              <a:spcBef>
                <a:spcPts val="0"/>
              </a:spcBef>
              <a:buClr>
                <a:srgbClr val="888888"/>
              </a:buClr>
              <a:buSzPts val="800"/>
              <a:buNone/>
            </a:pPr>
            <a:endParaRPr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algn="just">
              <a:spcBef>
                <a:spcPts val="560"/>
              </a:spcBef>
              <a:buClr>
                <a:srgbClr val="888888"/>
              </a:buClr>
              <a:buSzPts val="2800"/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algn="ctr">
              <a:spcBef>
                <a:spcPts val="560"/>
              </a:spcBef>
              <a:buClr>
                <a:srgbClr val="888888"/>
              </a:buClr>
              <a:buSzPts val="2800"/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AAAC9F0-CD9D-2325-0818-A87D5EC9F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004119"/>
              </p:ext>
            </p:extLst>
          </p:nvPr>
        </p:nvGraphicFramePr>
        <p:xfrm>
          <a:off x="29497" y="1392941"/>
          <a:ext cx="12015020" cy="5449108"/>
        </p:xfrm>
        <a:graphic>
          <a:graphicData uri="http://schemas.openxmlformats.org/drawingml/2006/table">
            <a:tbl>
              <a:tblPr firstRow="1" bandRow="1">
                <a:tableStyleId>{58A68608-C515-4012-A2C0-661C4954C47F}</a:tableStyleId>
              </a:tblPr>
              <a:tblGrid>
                <a:gridCol w="876277">
                  <a:extLst>
                    <a:ext uri="{9D8B030D-6E8A-4147-A177-3AD203B41FA5}">
                      <a16:colId xmlns:a16="http://schemas.microsoft.com/office/drawing/2014/main" val="1947493644"/>
                    </a:ext>
                  </a:extLst>
                </a:gridCol>
                <a:gridCol w="2977857">
                  <a:extLst>
                    <a:ext uri="{9D8B030D-6E8A-4147-A177-3AD203B41FA5}">
                      <a16:colId xmlns:a16="http://schemas.microsoft.com/office/drawing/2014/main" val="3804052732"/>
                    </a:ext>
                  </a:extLst>
                </a:gridCol>
                <a:gridCol w="2876765">
                  <a:extLst>
                    <a:ext uri="{9D8B030D-6E8A-4147-A177-3AD203B41FA5}">
                      <a16:colId xmlns:a16="http://schemas.microsoft.com/office/drawing/2014/main" val="387025275"/>
                    </a:ext>
                  </a:extLst>
                </a:gridCol>
                <a:gridCol w="5284121">
                  <a:extLst>
                    <a:ext uri="{9D8B030D-6E8A-4147-A177-3AD203B41FA5}">
                      <a16:colId xmlns:a16="http://schemas.microsoft.com/office/drawing/2014/main" val="3615621914"/>
                    </a:ext>
                  </a:extLst>
                </a:gridCol>
              </a:tblGrid>
              <a:tr h="37855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 no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Paper</a:t>
                      </a:r>
                      <a:endParaRPr lang="en-IN" sz="18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IN" sz="18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 Observations/Findings</a:t>
                      </a:r>
                      <a:endParaRPr lang="en-IN" sz="18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967504"/>
                  </a:ext>
                </a:extLst>
              </a:tr>
              <a:tr h="199912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Depression detection using emotional artificial intelligence and machine </a:t>
                      </a:r>
                      <a:r>
                        <a:rPr lang="en-US" sz="1400" b="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learning:A</a:t>
                      </a:r>
                      <a:r>
                        <a:rPr lang="en-US" sz="14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closer review(2022)</a:t>
                      </a:r>
                      <a:endParaRPr lang="en-IN" sz="14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Manju Lata Joshi a,</a:t>
                      </a:r>
                      <a:b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Nehal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Kanoongo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  <a:b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study analyses how facial expressions,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images,emotional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chat_x0002_bots and texts on social media platforms can effectively detect one’s emotions and then depression.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Naïve-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Bayes,support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vector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machines,Long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term short memory-Radial neural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networks,logistic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regression,linear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support vector are various ML techniques used to recognize emotions from text processing. Artificial neural network is used for feature extraction.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of images to detect emotions through facial expressions.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1676"/>
                  </a:ext>
                </a:extLst>
              </a:tr>
              <a:tr h="116367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for depression detection from Textual Data(2022)</a:t>
                      </a:r>
                      <a:endParaRPr lang="en-IN" sz="14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Amma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Amanat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1,Muhammad Rizwan 1,*,Abdul Rehman Javed 2,Maha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Abdelhaq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3,Raed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Alsaqpour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Sharmil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Pandya ,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Mueen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Uddin 6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Productive model by implementing long short term memory model, consisting of two hidden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layers.Large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bias with Recurrent Neural Network with two dense layers.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RNN on textual data to identify depression from text, semantics, written content.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62536"/>
                  </a:ext>
                </a:extLst>
              </a:tr>
              <a:tr h="116367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Algorithms for </a:t>
                      </a:r>
                    </a:p>
                    <a:p>
                      <a:r>
                        <a:rPr lang="en-US" sz="14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Depression : Diagnosis,</a:t>
                      </a:r>
                    </a:p>
                    <a:p>
                      <a:r>
                        <a:rPr lang="en-US" sz="14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Insights and Research Directions(2022)</a:t>
                      </a:r>
                      <a:endParaRPr lang="en-IN" sz="14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Shumaila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Aleem, Noor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Huda, Rashid Amin,*,Samina Khalid, Sultan S.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Alshamrani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Abdullah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Alshchri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 model diag_x0002_nosis involving data extraction, pre-processing, training ML classifier, detection classification, performance evaluation.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Identify Objectives, limitations of different research studies presented in the domain.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/>
                </a:tc>
                <a:extLst>
                  <a:ext uri="{0D108BD9-81ED-4DB2-BD59-A6C34878D82A}">
                    <a16:rowId xmlns:a16="http://schemas.microsoft.com/office/drawing/2014/main" val="3154232211"/>
                  </a:ext>
                </a:extLst>
              </a:tr>
              <a:tr h="447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Depression Detection using Machine learning techniques(2021)</a:t>
                      </a:r>
                      <a:endParaRPr lang="en-IN" sz="14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Kuhaneswaran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A/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I,Govindasamy,Naveen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Palanichamy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Twitter data is fed into different type of classifier i.e. Naive Bayes and Hybrid </a:t>
                      </a:r>
                      <a:r>
                        <a:rPr lang="en-US" sz="14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model,NBTree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en-IN" sz="14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601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718D6-F119-CAA4-15C9-32AF0E08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Plan of Action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063D0B-996F-28BE-AA14-1FA2CB773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804" y="1751161"/>
            <a:ext cx="11550769" cy="466689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3596EA-378E-E0F6-0E88-E1403F32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135" y="782117"/>
            <a:ext cx="8235678" cy="643563"/>
          </a:xfrm>
        </p:spPr>
        <p:txBody>
          <a:bodyPr>
            <a:normAutofit/>
          </a:bodyPr>
          <a:lstStyle/>
          <a:p>
            <a:r>
              <a:rPr lang="en-US" sz="3200" b="1" dirty="0"/>
              <a:t>Hardware and Software Requirement</a:t>
            </a:r>
            <a:endParaRPr lang="en-IN" sz="3200" b="1"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idx="1"/>
          </p:nvPr>
        </p:nvSpPr>
        <p:spPr>
          <a:xfrm>
            <a:off x="595224" y="1425681"/>
            <a:ext cx="10998160" cy="50574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just"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US" b="1" dirty="0">
                <a:latin typeface="Söhne"/>
                <a:ea typeface="Times New Roman"/>
                <a:cs typeface="Times New Roman"/>
                <a:sym typeface="Times New Roman"/>
              </a:rPr>
              <a:t>Hardware Requirements</a:t>
            </a:r>
            <a:endParaRPr dirty="0">
              <a:latin typeface="Söhne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Biometric Sensors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Collection Devices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Storage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Camera</a:t>
            </a: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Speaker</a:t>
            </a:r>
            <a:endParaRPr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indent="0" algn="just">
              <a:lnSpc>
                <a:spcPct val="150000"/>
              </a:lnSpc>
              <a:spcBef>
                <a:spcPts val="440"/>
              </a:spcBef>
              <a:buClr>
                <a:schemeClr val="dk1"/>
              </a:buClr>
              <a:buSzPts val="2200"/>
              <a:buNone/>
            </a:pPr>
            <a:r>
              <a:rPr lang="en-US" b="1" dirty="0">
                <a:latin typeface="Söhne"/>
                <a:ea typeface="Times New Roman"/>
                <a:cs typeface="Times New Roman"/>
                <a:sym typeface="Times New Roman"/>
              </a:rPr>
              <a:t>Software Requirements</a:t>
            </a:r>
            <a:endParaRPr b="1" dirty="0">
              <a:latin typeface="Söhne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MySQL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ber Optic Network Expansion in Rural Sector Pitch Deck by Slidesgo">
  <a:themeElements>
    <a:clrScheme name="Simple Light">
      <a:dk1>
        <a:srgbClr val="000000"/>
      </a:dk1>
      <a:lt1>
        <a:srgbClr val="001F95"/>
      </a:lt1>
      <a:dk2>
        <a:srgbClr val="00A0EA"/>
      </a:dk2>
      <a:lt2>
        <a:srgbClr val="008080"/>
      </a:lt2>
      <a:accent1>
        <a:srgbClr val="00D7D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oftware Developer Engineer Job Description by Slidesgo">
  <a:themeElements>
    <a:clrScheme name="Simple Light">
      <a:dk1>
        <a:srgbClr val="FFFFFF"/>
      </a:dk1>
      <a:lt1>
        <a:srgbClr val="FF5E8E"/>
      </a:lt1>
      <a:dk2>
        <a:srgbClr val="1E003F"/>
      </a:dk2>
      <a:lt2>
        <a:srgbClr val="A64D7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5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D Metrology Software Pitch Deck by Slidesgo">
  <a:themeElements>
    <a:clrScheme name="Simple Light">
      <a:dk1>
        <a:srgbClr val="FFFFFF"/>
      </a:dk1>
      <a:lt1>
        <a:srgbClr val="0D1348"/>
      </a:lt1>
      <a:dk2>
        <a:srgbClr val="131F63"/>
      </a:dk2>
      <a:lt2>
        <a:srgbClr val="76BEF8"/>
      </a:lt2>
      <a:accent1>
        <a:srgbClr val="1155CC"/>
      </a:accent1>
      <a:accent2>
        <a:srgbClr val="D736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7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1 of S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 of SC" id="{2985BE60-6D50-43A2-BF18-5EE00C639E80}" vid="{DD47730E-A560-45A7-9416-61A379186B49}"/>
    </a:ext>
  </a:extLst>
</a:theme>
</file>

<file path=ppt/theme/theme1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 Data Analysis for Business Infographic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loud Computing Minitheme by Slidesgo">
  <a:themeElements>
    <a:clrScheme name="Simple Light">
      <a:dk1>
        <a:srgbClr val="F6F6F6"/>
      </a:dk1>
      <a:lt1>
        <a:srgbClr val="320A4F"/>
      </a:lt1>
      <a:dk2>
        <a:srgbClr val="180424"/>
      </a:dk2>
      <a:lt2>
        <a:srgbClr val="830BDE"/>
      </a:lt2>
      <a:accent1>
        <a:srgbClr val="EE12E9"/>
      </a:accent1>
      <a:accent2>
        <a:srgbClr val="ED1C68"/>
      </a:accent2>
      <a:accent3>
        <a:srgbClr val="3E629E"/>
      </a:accent3>
      <a:accent4>
        <a:srgbClr val="FFFFFF"/>
      </a:accent4>
      <a:accent5>
        <a:srgbClr val="FFFFFF"/>
      </a:accent5>
      <a:accent6>
        <a:srgbClr val="FFFFFF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 Data Analysis for Business Infographic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omputer &amp; Information Sciences Major for College by Slidesgo">
  <a:themeElements>
    <a:clrScheme name="Simple Light">
      <a:dk1>
        <a:srgbClr val="FFFFFF"/>
      </a:dk1>
      <a:lt1>
        <a:srgbClr val="310047"/>
      </a:lt1>
      <a:dk2>
        <a:srgbClr val="FFFFFF"/>
      </a:dk2>
      <a:lt2>
        <a:srgbClr val="D9A3F3"/>
      </a:lt2>
      <a:accent1>
        <a:srgbClr val="61ABFC"/>
      </a:accent1>
      <a:accent2>
        <a:srgbClr val="DB00A6"/>
      </a:accent2>
      <a:accent3>
        <a:srgbClr val="DF596E"/>
      </a:accent3>
      <a:accent4>
        <a:srgbClr val="EAC93D"/>
      </a:accent4>
      <a:accent5>
        <a:srgbClr val="611582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Fiber Optic Network Expansion in Rural Sector Pitch Deck by Slidesgo</Template>
  <TotalTime>925</TotalTime>
  <Words>986</Words>
  <Application>Microsoft Office PowerPoint</Application>
  <PresentationFormat>Widescreen</PresentationFormat>
  <Paragraphs>117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33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11</vt:i4>
      </vt:variant>
    </vt:vector>
  </HeadingPairs>
  <TitlesOfParts>
    <vt:vector size="58" baseType="lpstr">
      <vt:lpstr>Abel</vt:lpstr>
      <vt:lpstr>Anaheim</vt:lpstr>
      <vt:lpstr>Arial</vt:lpstr>
      <vt:lpstr>Arimo</vt:lpstr>
      <vt:lpstr>Arvo</vt:lpstr>
      <vt:lpstr>Barlow</vt:lpstr>
      <vt:lpstr>Barlow Condensed</vt:lpstr>
      <vt:lpstr>Barlow Condensed SemiBold</vt:lpstr>
      <vt:lpstr>Barlow Medium</vt:lpstr>
      <vt:lpstr>Bebas Neue</vt:lpstr>
      <vt:lpstr>Calibri</vt:lpstr>
      <vt:lpstr>Corbel</vt:lpstr>
      <vt:lpstr>Crimson Text</vt:lpstr>
      <vt:lpstr>IBM Plex Sans</vt:lpstr>
      <vt:lpstr>Josefin Sans</vt:lpstr>
      <vt:lpstr>Krona One</vt:lpstr>
      <vt:lpstr>Lalezar</vt:lpstr>
      <vt:lpstr>Montserrat</vt:lpstr>
      <vt:lpstr>Noto Sans Symbols</vt:lpstr>
      <vt:lpstr>Nova Flat</vt:lpstr>
      <vt:lpstr>Nunito Light</vt:lpstr>
      <vt:lpstr>Poppins</vt:lpstr>
      <vt:lpstr>Proxima Nova</vt:lpstr>
      <vt:lpstr>Proxima Nova Semibold</vt:lpstr>
      <vt:lpstr>PT Sans</vt:lpstr>
      <vt:lpstr>Roboto Condensed Light</vt:lpstr>
      <vt:lpstr>Roboto Slab</vt:lpstr>
      <vt:lpstr>Russo One</vt:lpstr>
      <vt:lpstr>Söhne</vt:lpstr>
      <vt:lpstr>Times New Roman</vt:lpstr>
      <vt:lpstr>Trispace</vt:lpstr>
      <vt:lpstr>Trispace Medium</vt:lpstr>
      <vt:lpstr>Trispace SemiBold</vt:lpstr>
      <vt:lpstr>Fiber Optic Network Expansion in Rural Sector Pitch Deck by Slidesgo</vt:lpstr>
      <vt:lpstr>Slidesgo Final Pages</vt:lpstr>
      <vt:lpstr> Data Analysis for Business Infographics by Slidesgo</vt:lpstr>
      <vt:lpstr>1_Slidesgo Final Pages</vt:lpstr>
      <vt:lpstr>Cloud Computing Minitheme by Slidesgo</vt:lpstr>
      <vt:lpstr>2_Slidesgo Final Pages</vt:lpstr>
      <vt:lpstr>1_ Data Analysis for Business Infographics by Slidesgo</vt:lpstr>
      <vt:lpstr>Computer &amp; Information Sciences Major for College by Slidesgo</vt:lpstr>
      <vt:lpstr>4_Slidesgo Final Pages</vt:lpstr>
      <vt:lpstr>Software Developer Engineer Job Description by Slidesgo</vt:lpstr>
      <vt:lpstr>5_Slidesgo Final Pages</vt:lpstr>
      <vt:lpstr>3D Metrology Software Pitch Deck by Slidesgo</vt:lpstr>
      <vt:lpstr>7_Slidesgo Final Pages</vt:lpstr>
      <vt:lpstr>Theme1 of SC</vt:lpstr>
      <vt:lpstr>PowerPoint Presentation</vt:lpstr>
      <vt:lpstr>Problem Definition</vt:lpstr>
      <vt:lpstr>Problem definition(contin…)</vt:lpstr>
      <vt:lpstr>Problem definition(contin…)</vt:lpstr>
      <vt:lpstr>Abstract</vt:lpstr>
      <vt:lpstr>Objectives</vt:lpstr>
      <vt:lpstr>Literature Survey</vt:lpstr>
      <vt:lpstr>Plan of Action</vt:lpstr>
      <vt:lpstr>Hardware and Software Requirement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saloni</dc:creator>
  <cp:lastModifiedBy>Rishita Uikey</cp:lastModifiedBy>
  <cp:revision>29</cp:revision>
  <dcterms:modified xsi:type="dcterms:W3CDTF">2023-09-12T13:30:18Z</dcterms:modified>
</cp:coreProperties>
</file>